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56" r:id="rId3"/>
    <p:sldId id="273" r:id="rId4"/>
    <p:sldId id="274" r:id="rId5"/>
    <p:sldId id="262" r:id="rId6"/>
    <p:sldId id="257" r:id="rId7"/>
    <p:sldId id="258" r:id="rId8"/>
    <p:sldId id="278" r:id="rId9"/>
    <p:sldId id="269" r:id="rId10"/>
    <p:sldId id="282" r:id="rId11"/>
    <p:sldId id="281" r:id="rId12"/>
    <p:sldId id="268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7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08"/>
    <p:restoredTop sz="94681"/>
  </p:normalViewPr>
  <p:slideViewPr>
    <p:cSldViewPr snapToGrid="0" snapToObjects="1">
      <p:cViewPr varScale="1">
        <p:scale>
          <a:sx n="73" d="100"/>
          <a:sy n="73" d="100"/>
        </p:scale>
        <p:origin x="200" y="5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1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4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4038959" y="3176500"/>
            <a:ext cx="3836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2   ANIMALS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F0179B-7735-364C-9F0D-CB4E5BE47D4E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0BB11D-40CB-8948-A83D-F3666A8C6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800" y="5394017"/>
            <a:ext cx="2107743" cy="8307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1E69A5-3573-2D41-98EB-DEB836071ACF}"/>
              </a:ext>
            </a:extLst>
          </p:cNvPr>
          <p:cNvSpPr txBox="1"/>
          <p:nvPr/>
        </p:nvSpPr>
        <p:spPr>
          <a:xfrm>
            <a:off x="455050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wl, drawing&#10;&#10;Description automatically generated">
            <a:extLst>
              <a:ext uri="{FF2B5EF4-FFF2-40B4-BE49-F238E27FC236}">
                <a16:creationId xmlns:a16="http://schemas.microsoft.com/office/drawing/2014/main" id="{4485833F-16A6-3D43-BAF3-AD001F037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158" y="690577"/>
            <a:ext cx="1908314" cy="4876801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1BC1EF-13C8-A649-BF97-2775C98F2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6938" y="2644142"/>
            <a:ext cx="2885062" cy="2458278"/>
          </a:xfrm>
          <a:prstGeom prst="rect">
            <a:avLst/>
          </a:prstGeom>
        </p:spPr>
      </p:pic>
      <p:pic>
        <p:nvPicPr>
          <p:cNvPr id="19" name="Picture 18" descr="A picture containing indoor, drawing&#10;&#10;Description automatically generated">
            <a:extLst>
              <a:ext uri="{FF2B5EF4-FFF2-40B4-BE49-F238E27FC236}">
                <a16:creationId xmlns:a16="http://schemas.microsoft.com/office/drawing/2014/main" id="{9CD3D275-9EE1-584A-BE02-BEE411A26F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63" b="15942"/>
          <a:stretch/>
        </p:blipFill>
        <p:spPr>
          <a:xfrm>
            <a:off x="164596" y="715617"/>
            <a:ext cx="2229456" cy="5300870"/>
          </a:xfrm>
          <a:prstGeom prst="rect">
            <a:avLst/>
          </a:prstGeom>
        </p:spPr>
      </p:pic>
      <p:pic>
        <p:nvPicPr>
          <p:cNvPr id="24" name="Picture 23" descr="A close up&#10;&#10;Description automatically generated">
            <a:extLst>
              <a:ext uri="{FF2B5EF4-FFF2-40B4-BE49-F238E27FC236}">
                <a16:creationId xmlns:a16="http://schemas.microsoft.com/office/drawing/2014/main" id="{4EAD1FEA-410C-7B43-B608-BABA287D26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765" t="11294" r="21765" b="31770"/>
          <a:stretch/>
        </p:blipFill>
        <p:spPr>
          <a:xfrm>
            <a:off x="1962302" y="2049308"/>
            <a:ext cx="2611955" cy="2633487"/>
          </a:xfrm>
          <a:prstGeom prst="rect">
            <a:avLst/>
          </a:prstGeom>
        </p:spPr>
      </p:pic>
      <p:sp>
        <p:nvSpPr>
          <p:cNvPr id="13" name="Down Arrow Callout 12">
            <a:extLst>
              <a:ext uri="{FF2B5EF4-FFF2-40B4-BE49-F238E27FC236}">
                <a16:creationId xmlns:a16="http://schemas.microsoft.com/office/drawing/2014/main" id="{CF5969F0-1B51-D340-9713-FB12A8532D34}"/>
              </a:ext>
            </a:extLst>
          </p:cNvPr>
          <p:cNvSpPr/>
          <p:nvPr/>
        </p:nvSpPr>
        <p:spPr>
          <a:xfrm>
            <a:off x="1978715" y="641349"/>
            <a:ext cx="1704936" cy="1828800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A28FFD-C7E3-B645-AE26-F4135FA2299E}"/>
              </a:ext>
            </a:extLst>
          </p:cNvPr>
          <p:cNvSpPr txBox="1"/>
          <p:nvPr/>
        </p:nvSpPr>
        <p:spPr>
          <a:xfrm>
            <a:off x="2022498" y="647976"/>
            <a:ext cx="1704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tabs</a:t>
            </a:r>
          </a:p>
          <a:p>
            <a:r>
              <a:rPr lang="en-US" dirty="0"/>
              <a:t>On the clothes to fold over the rabbit</a:t>
            </a:r>
          </a:p>
        </p:txBody>
      </p:sp>
      <p:sp>
        <p:nvSpPr>
          <p:cNvPr id="25" name="Down Arrow Callout 24">
            <a:extLst>
              <a:ext uri="{FF2B5EF4-FFF2-40B4-BE49-F238E27FC236}">
                <a16:creationId xmlns:a16="http://schemas.microsoft.com/office/drawing/2014/main" id="{D141A53E-C969-1D4C-8FAD-935018547D97}"/>
              </a:ext>
            </a:extLst>
          </p:cNvPr>
          <p:cNvSpPr/>
          <p:nvPr/>
        </p:nvSpPr>
        <p:spPr>
          <a:xfrm>
            <a:off x="9986078" y="251791"/>
            <a:ext cx="1704937" cy="2043138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8699C3-9F3E-D94D-A004-8E99E425CDD6}"/>
              </a:ext>
            </a:extLst>
          </p:cNvPr>
          <p:cNvSpPr txBox="1"/>
          <p:nvPr/>
        </p:nvSpPr>
        <p:spPr>
          <a:xfrm>
            <a:off x="10082871" y="251791"/>
            <a:ext cx="1704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cut out clothes you can try different outfits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CEAC58-162B-D945-90ED-78D6740B6B1B}"/>
              </a:ext>
            </a:extLst>
          </p:cNvPr>
          <p:cNvSpPr txBox="1"/>
          <p:nvPr/>
        </p:nvSpPr>
        <p:spPr>
          <a:xfrm>
            <a:off x="4885132" y="479047"/>
            <a:ext cx="22528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These characters are from over 100 years ago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35C71E-95E1-DD41-9C24-CE0F1FEDD759}"/>
              </a:ext>
            </a:extLst>
          </p:cNvPr>
          <p:cNvSpPr txBox="1"/>
          <p:nvPr/>
        </p:nvSpPr>
        <p:spPr>
          <a:xfrm>
            <a:off x="520976" y="6130512"/>
            <a:ext cx="291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Peter Rabbit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9219C1-CB64-684B-980E-8A9A97482443}"/>
              </a:ext>
            </a:extLst>
          </p:cNvPr>
          <p:cNvSpPr txBox="1"/>
          <p:nvPr/>
        </p:nvSpPr>
        <p:spPr>
          <a:xfrm>
            <a:off x="7991061" y="6016487"/>
            <a:ext cx="3379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White Rabbit from </a:t>
            </a:r>
          </a:p>
          <a:p>
            <a:r>
              <a:rPr lang="en-US" dirty="0"/>
              <a:t>Alice in Wonderland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D1B0F1-C3BD-2645-8BEC-9636BB9186AD}"/>
              </a:ext>
            </a:extLst>
          </p:cNvPr>
          <p:cNvSpPr txBox="1"/>
          <p:nvPr/>
        </p:nvSpPr>
        <p:spPr>
          <a:xfrm>
            <a:off x="4574257" y="3960431"/>
            <a:ext cx="30434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character you create  could be dressed in wild and wonderful outfits, from today’s styles or any time in history</a:t>
            </a:r>
          </a:p>
        </p:txBody>
      </p:sp>
      <p:pic>
        <p:nvPicPr>
          <p:cNvPr id="3" name="Picture 2" descr="A close up&#10;&#10;Description automatically generated">
            <a:extLst>
              <a:ext uri="{FF2B5EF4-FFF2-40B4-BE49-F238E27FC236}">
                <a16:creationId xmlns:a16="http://schemas.microsoft.com/office/drawing/2014/main" id="{134A81AF-054A-2247-9DFD-FB156710C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2498" y="4609332"/>
            <a:ext cx="2117195" cy="165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38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82EAD5-4DF3-C445-91CF-FE893DEF1375}"/>
              </a:ext>
            </a:extLst>
          </p:cNvPr>
          <p:cNvSpPr/>
          <p:nvPr/>
        </p:nvSpPr>
        <p:spPr>
          <a:xfrm>
            <a:off x="115291" y="2086244"/>
            <a:ext cx="4593021" cy="1342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FEED THE DRAGON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BF92F4C9-7E00-1D48-B9E6-E5F098C23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0" y="2086244"/>
            <a:ext cx="4306592" cy="41106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Do you have any worries for the Dragon today? </a:t>
            </a:r>
          </a:p>
          <a:p>
            <a:pPr marL="0" indent="0">
              <a:buNone/>
            </a:pPr>
            <a:r>
              <a:rPr lang="en-US" sz="2000" dirty="0"/>
              <a:t>Post them in the box.</a:t>
            </a:r>
          </a:p>
          <a:p>
            <a:pPr marL="0" indent="0">
              <a:buNone/>
            </a:pPr>
            <a:r>
              <a:rPr lang="en-US" sz="2000" dirty="0"/>
              <a:t>He will enjoy a tasty meal of them.</a:t>
            </a:r>
          </a:p>
          <a:p>
            <a:pPr marL="0"/>
            <a:endParaRPr lang="en-US" sz="1400" dirty="0"/>
          </a:p>
        </p:txBody>
      </p:sp>
      <p:pic>
        <p:nvPicPr>
          <p:cNvPr id="23" name="Picture 22" descr="A picture containing motorcycle, knife&#10;&#10;Description automatically generated">
            <a:extLst>
              <a:ext uri="{FF2B5EF4-FFF2-40B4-BE49-F238E27FC236}">
                <a16:creationId xmlns:a16="http://schemas.microsoft.com/office/drawing/2014/main" id="{AC049A73-8CEA-5D42-9D64-83AF7B711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0" r="16655" b="5897"/>
          <a:stretch/>
        </p:blipFill>
        <p:spPr>
          <a:xfrm>
            <a:off x="3959529" y="0"/>
            <a:ext cx="8232471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31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for Folk Dancing website</a:t>
            </a:r>
            <a:endParaRPr lang="en-US" sz="4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pic>
        <p:nvPicPr>
          <p:cNvPr id="6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3413387E-ADC1-F541-B6ED-9D662DB55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8538" y="1890276"/>
            <a:ext cx="1998133" cy="1998133"/>
          </a:xfrm>
          <a:prstGeom prst="rect">
            <a:avLst/>
          </a:prstGeom>
        </p:spPr>
      </p:pic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blur, food&#10;&#10;Description automatically generated">
            <a:extLst>
              <a:ext uri="{FF2B5EF4-FFF2-40B4-BE49-F238E27FC236}">
                <a16:creationId xmlns:a16="http://schemas.microsoft.com/office/drawing/2014/main" id="{70F3D916-E0EC-5442-BB81-2866079F9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875" r="4554" b="18274"/>
          <a:stretch/>
        </p:blipFill>
        <p:spPr>
          <a:xfrm>
            <a:off x="3522466" y="10"/>
            <a:ext cx="8669532" cy="685799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A3EDC5E-987D-F84B-BAD4-99DE8C5AFC9E}"/>
              </a:ext>
            </a:extLst>
          </p:cNvPr>
          <p:cNvSpPr/>
          <p:nvPr/>
        </p:nvSpPr>
        <p:spPr>
          <a:xfrm>
            <a:off x="441188" y="486121"/>
            <a:ext cx="4064251" cy="17060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cap="none" spc="600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MESSAGES from </a:t>
            </a:r>
            <a:r>
              <a:rPr lang="en-US" sz="3600" b="1" spc="600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NATURE</a:t>
            </a:r>
            <a:endParaRPr lang="en-US" sz="3600" b="1" cap="none" spc="60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F5FCFC02-5C30-3D43-96B4-C0F551F43844}"/>
              </a:ext>
            </a:extLst>
          </p:cNvPr>
          <p:cNvSpPr txBox="1">
            <a:spLocks/>
          </p:cNvSpPr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400" dirty="0">
                <a:latin typeface="+mn-lt"/>
                <a:ea typeface="+mn-ea"/>
                <a:cs typeface="+mn-cs"/>
              </a:rPr>
              <a:t>Go outside and notice a small creature that people can miss.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latin typeface="+mn-lt"/>
                <a:ea typeface="+mn-ea"/>
                <a:cs typeface="+mn-cs"/>
              </a:rPr>
              <a:t>WATCH IT FOR 1 MINUTE.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latin typeface="+mn-lt"/>
                <a:ea typeface="+mn-ea"/>
                <a:cs typeface="+mn-cs"/>
              </a:rPr>
              <a:t>Listen to it and see if it wants to tell you something.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latin typeface="+mn-lt"/>
                <a:ea typeface="+mn-ea"/>
                <a:cs typeface="+mn-cs"/>
              </a:rPr>
              <a:t>Write down its message.</a:t>
            </a:r>
          </a:p>
        </p:txBody>
      </p:sp>
    </p:spTree>
    <p:extLst>
      <p:ext uri="{BB962C8B-B14F-4D97-AF65-F5344CB8AC3E}">
        <p14:creationId xmlns:p14="http://schemas.microsoft.com/office/powerpoint/2010/main" val="3129531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flying, smoke, bird&#10;&#10;Description automatically generated">
            <a:extLst>
              <a:ext uri="{FF2B5EF4-FFF2-40B4-BE49-F238E27FC236}">
                <a16:creationId xmlns:a16="http://schemas.microsoft.com/office/drawing/2014/main" id="{23E32E19-108A-B742-8BA7-BACA9CB628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7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9B200A0-1C41-454D-9C31-B6B5513CD332}"/>
              </a:ext>
            </a:extLst>
          </p:cNvPr>
          <p:cNvSpPr/>
          <p:nvPr/>
        </p:nvSpPr>
        <p:spPr>
          <a:xfrm>
            <a:off x="7537028" y="3015524"/>
            <a:ext cx="4822026" cy="21082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Robyn</a:t>
            </a: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</a:t>
            </a:r>
            <a:r>
              <a: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and the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algn="ctr">
              <a:spcAft>
                <a:spcPts val="600"/>
              </a:spcAft>
            </a:pP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Three Secrets 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3A7BF1-8E03-0247-8187-61CFC4CF20FB}"/>
              </a:ext>
            </a:extLst>
          </p:cNvPr>
          <p:cNvSpPr/>
          <p:nvPr/>
        </p:nvSpPr>
        <p:spPr>
          <a:xfrm>
            <a:off x="8355739" y="5529231"/>
            <a:ext cx="2969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Chapter 2</a:t>
            </a:r>
          </a:p>
        </p:txBody>
      </p:sp>
    </p:spTree>
    <p:extLst>
      <p:ext uri="{BB962C8B-B14F-4D97-AF65-F5344CB8AC3E}">
        <p14:creationId xmlns:p14="http://schemas.microsoft.com/office/powerpoint/2010/main" val="2485099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808119-BA70-E04B-BA5F-2BAFBC0DE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26" y="0"/>
            <a:ext cx="1220525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05FB0A-4AC6-D34E-B6E6-350A41611EF3}"/>
              </a:ext>
            </a:extLst>
          </p:cNvPr>
          <p:cNvSpPr txBox="1"/>
          <p:nvPr/>
        </p:nvSpPr>
        <p:spPr>
          <a:xfrm>
            <a:off x="647037" y="7462342"/>
            <a:ext cx="194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Press to play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743315" y="4359411"/>
            <a:ext cx="3983362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to animals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2115248" y="6036794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5" name="Rays of heartle to animalsv4.mp3" descr="Rays of heartle to animalsv4.mp3">
            <a:hlinkClick r:id="" action="ppaction://media"/>
            <a:extLst>
              <a:ext uri="{FF2B5EF4-FFF2-40B4-BE49-F238E27FC236}">
                <a16:creationId xmlns:a16="http://schemas.microsoft.com/office/drawing/2014/main" id="{8201B7EF-EA0E-F143-806D-5615720EE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15248" y="4651627"/>
            <a:ext cx="1561650" cy="156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2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774BC5A-F58F-7C46-B679-606E280E232A}"/>
              </a:ext>
            </a:extLst>
          </p:cNvPr>
          <p:cNvSpPr/>
          <p:nvPr/>
        </p:nvSpPr>
        <p:spPr>
          <a:xfrm>
            <a:off x="4209557" y="214528"/>
            <a:ext cx="73294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Design a RABBIT TOY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B0DD53D-BB50-AD40-8C72-C5BF00D9ED80}"/>
              </a:ext>
            </a:extLst>
          </p:cNvPr>
          <p:cNvSpPr txBox="1">
            <a:spLocks/>
          </p:cNvSpPr>
          <p:nvPr/>
        </p:nvSpPr>
        <p:spPr>
          <a:xfrm>
            <a:off x="537883" y="5558118"/>
            <a:ext cx="6580093" cy="1526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0"/>
              </a:spcBef>
            </a:pPr>
            <a:endParaRPr lang="en-US" sz="40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B04BB1D-F0B2-434F-93D2-E5A4A1BA7FAE}"/>
              </a:ext>
            </a:extLst>
          </p:cNvPr>
          <p:cNvSpPr txBox="1">
            <a:spLocks/>
          </p:cNvSpPr>
          <p:nvPr/>
        </p:nvSpPr>
        <p:spPr>
          <a:xfrm>
            <a:off x="537883" y="1547092"/>
            <a:ext cx="10183906" cy="4495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0"/>
              </a:spcBef>
            </a:pPr>
            <a:endParaRPr lang="en-US" sz="40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  <a:p>
            <a:pPr>
              <a:spcBef>
                <a:spcPts val="3000"/>
              </a:spcBef>
            </a:pPr>
            <a:endParaRPr lang="en-US" sz="3300" dirty="0">
              <a:latin typeface="Century Gothic" panose="020B0502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1EDE58-4042-1D48-825C-20F952123804}"/>
              </a:ext>
            </a:extLst>
          </p:cNvPr>
          <p:cNvSpPr txBox="1"/>
          <p:nvPr/>
        </p:nvSpPr>
        <p:spPr>
          <a:xfrm>
            <a:off x="4996070" y="1485857"/>
            <a:ext cx="32982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DRAW a rabbit from your imagination</a:t>
            </a:r>
          </a:p>
          <a:p>
            <a:endParaRPr lang="en-GB" sz="1050" dirty="0"/>
          </a:p>
          <a:p>
            <a:r>
              <a:rPr lang="en-GB" sz="2400" dirty="0"/>
              <a:t>CUT it out</a:t>
            </a:r>
          </a:p>
          <a:p>
            <a:endParaRPr lang="en-GB" sz="1050" dirty="0"/>
          </a:p>
          <a:p>
            <a:r>
              <a:rPr lang="en-GB" sz="2400" dirty="0"/>
              <a:t>MAKE a cut out outfit with tabs</a:t>
            </a:r>
          </a:p>
          <a:p>
            <a:endParaRPr lang="en-GB" sz="1050" dirty="0"/>
          </a:p>
          <a:p>
            <a:r>
              <a:rPr lang="en-GB" sz="2400" dirty="0"/>
              <a:t>Design clothes for the rabbit that are fun or beautiful</a:t>
            </a:r>
          </a:p>
          <a:p>
            <a:endParaRPr lang="en-GB" sz="1050" dirty="0"/>
          </a:p>
          <a:p>
            <a:r>
              <a:rPr lang="en-GB" sz="2400" dirty="0"/>
              <a:t>The aim is to design a new toy to make people happy</a:t>
            </a:r>
          </a:p>
        </p:txBody>
      </p:sp>
      <p:pic>
        <p:nvPicPr>
          <p:cNvPr id="3" name="Picture 2" descr="A picture containing sitting, table, fabric, plate&#10;&#10;Description automatically generated">
            <a:extLst>
              <a:ext uri="{FF2B5EF4-FFF2-40B4-BE49-F238E27FC236}">
                <a16:creationId xmlns:a16="http://schemas.microsoft.com/office/drawing/2014/main" id="{6F15019B-194E-4B4E-96FF-202F1AA2B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9" y="0"/>
            <a:ext cx="4644116" cy="5558118"/>
          </a:xfrm>
          <a:prstGeom prst="rect">
            <a:avLst/>
          </a:prstGeom>
        </p:spPr>
      </p:pic>
      <p:pic>
        <p:nvPicPr>
          <p:cNvPr id="5" name="Picture 4" descr="A picture containing book, text, drawing&#10;&#10;Description automatically generated">
            <a:extLst>
              <a:ext uri="{FF2B5EF4-FFF2-40B4-BE49-F238E27FC236}">
                <a16:creationId xmlns:a16="http://schemas.microsoft.com/office/drawing/2014/main" id="{50ADED01-9C75-EA41-8EA2-BE5BB1D3B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719" y="1485857"/>
            <a:ext cx="3502281" cy="537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6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9806</TotalTime>
  <Words>271</Words>
  <Application>Microsoft Macintosh PowerPoint</Application>
  <PresentationFormat>Widescreen</PresentationFormat>
  <Paragraphs>61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31</cp:revision>
  <dcterms:created xsi:type="dcterms:W3CDTF">2020-08-30T16:12:51Z</dcterms:created>
  <dcterms:modified xsi:type="dcterms:W3CDTF">2020-10-07T14:10:52Z</dcterms:modified>
</cp:coreProperties>
</file>