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6" r:id="rId2"/>
    <p:sldId id="256" r:id="rId3"/>
    <p:sldId id="273" r:id="rId4"/>
    <p:sldId id="274" r:id="rId5"/>
    <p:sldId id="262" r:id="rId6"/>
    <p:sldId id="294" r:id="rId7"/>
    <p:sldId id="291" r:id="rId8"/>
    <p:sldId id="295" r:id="rId9"/>
    <p:sldId id="284" r:id="rId10"/>
    <p:sldId id="264" r:id="rId11"/>
    <p:sldId id="292" r:id="rId12"/>
    <p:sldId id="268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B099"/>
    <a:srgbClr val="BEB715"/>
    <a:srgbClr val="ED8903"/>
    <a:srgbClr val="C5770F"/>
    <a:srgbClr val="C5427C"/>
    <a:srgbClr val="FFCD20"/>
    <a:srgbClr val="F8C3CB"/>
    <a:srgbClr val="E0AFB4"/>
    <a:srgbClr val="CDA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941"/>
    <p:restoredTop sz="94563"/>
  </p:normalViewPr>
  <p:slideViewPr>
    <p:cSldViewPr snapToGrid="0" snapToObjects="1">
      <p:cViewPr varScale="1">
        <p:scale>
          <a:sx n="79" d="100"/>
          <a:sy n="79" d="100"/>
        </p:scale>
        <p:origin x="232" y="4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kXnKFdfzJ8?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3216980" y="3059990"/>
            <a:ext cx="57580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</a:t>
            </a:r>
            <a:r>
              <a:rPr lang="en-US" sz="40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    OUR </a:t>
            </a: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COMMUNITY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moke, outdoor, flying, air&#10;&#10;Description automatically generated">
            <a:extLst>
              <a:ext uri="{FF2B5EF4-FFF2-40B4-BE49-F238E27FC236}">
                <a16:creationId xmlns:a16="http://schemas.microsoft.com/office/drawing/2014/main" id="{CFA49771-93A1-B942-9C79-67FD3BF824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6" r="127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9C8797-2F81-FC45-A5CE-8361D45EDCFE}"/>
              </a:ext>
            </a:extLst>
          </p:cNvPr>
          <p:cNvSpPr/>
          <p:nvPr/>
        </p:nvSpPr>
        <p:spPr>
          <a:xfrm>
            <a:off x="8208638" y="2159420"/>
            <a:ext cx="3983362" cy="25391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</a:t>
            </a: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 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our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community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3FA57B-6A63-E143-B0BE-4DE788509F1D}"/>
              </a:ext>
            </a:extLst>
          </p:cNvPr>
          <p:cNvSpPr/>
          <p:nvPr/>
        </p:nvSpPr>
        <p:spPr>
          <a:xfrm>
            <a:off x="318158" y="4236912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  <p:pic>
        <p:nvPicPr>
          <p:cNvPr id="3" name="heartle to our community3.mp3" descr="heartle to our community3.mp3">
            <a:hlinkClick r:id="" action="ppaction://media"/>
            <a:extLst>
              <a:ext uri="{FF2B5EF4-FFF2-40B4-BE49-F238E27FC236}">
                <a16:creationId xmlns:a16="http://schemas.microsoft.com/office/drawing/2014/main" id="{5EA6C75D-40AF-184F-92D2-731E6F22CB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8158" y="2351924"/>
            <a:ext cx="1796453" cy="17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food, store, room&#10;&#10;Description automatically generated">
            <a:extLst>
              <a:ext uri="{FF2B5EF4-FFF2-40B4-BE49-F238E27FC236}">
                <a16:creationId xmlns:a16="http://schemas.microsoft.com/office/drawing/2014/main" id="{22DC0E18-99D1-174F-BB58-E9688F1C9A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30686"/>
          <a:stretch/>
        </p:blipFill>
        <p:spPr>
          <a:xfrm>
            <a:off x="6326010" y="1591235"/>
            <a:ext cx="5587466" cy="4905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6E5CBE-AB24-F846-A8E4-DF204F779533}"/>
              </a:ext>
            </a:extLst>
          </p:cNvPr>
          <p:cNvSpPr txBox="1"/>
          <p:nvPr/>
        </p:nvSpPr>
        <p:spPr>
          <a:xfrm>
            <a:off x="453993" y="1718131"/>
            <a:ext cx="550926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7B099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Make a poster</a:t>
            </a:r>
          </a:p>
          <a:p>
            <a:r>
              <a:rPr lang="en-GB" sz="2400" dirty="0"/>
              <a:t>To say why we love the place we live </a:t>
            </a:r>
          </a:p>
          <a:p>
            <a:r>
              <a:rPr lang="en-GB" sz="2400" dirty="0"/>
              <a:t>and why we are proud of all the people that care for each other here.</a:t>
            </a:r>
          </a:p>
          <a:p>
            <a:endParaRPr lang="en-GB" sz="2400" dirty="0"/>
          </a:p>
          <a:p>
            <a:r>
              <a:rPr lang="en-GB" sz="2400" dirty="0"/>
              <a:t>You could display it on the school railings </a:t>
            </a:r>
          </a:p>
          <a:p>
            <a:r>
              <a:rPr lang="en-GB" sz="2400" dirty="0"/>
              <a:t>or in a local shop</a:t>
            </a:r>
          </a:p>
          <a:p>
            <a:r>
              <a:rPr lang="en-GB" sz="2400" dirty="0"/>
              <a:t>or local cafe </a:t>
            </a:r>
          </a:p>
          <a:p>
            <a:r>
              <a:rPr lang="en-GB" sz="2400" dirty="0"/>
              <a:t>or a health centre</a:t>
            </a:r>
          </a:p>
          <a:p>
            <a:r>
              <a:rPr lang="en-GB" sz="2400" dirty="0"/>
              <a:t>Where else could you put </a:t>
            </a:r>
          </a:p>
          <a:p>
            <a:r>
              <a:rPr lang="en-GB" sz="2400" dirty="0"/>
              <a:t>a My Community Poster?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380B6B-A1D8-DD4B-81DD-0E117FBADA36}"/>
              </a:ext>
            </a:extLst>
          </p:cNvPr>
          <p:cNvSpPr/>
          <p:nvPr/>
        </p:nvSpPr>
        <p:spPr>
          <a:xfrm>
            <a:off x="0" y="306872"/>
            <a:ext cx="12192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7B099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My Community Poster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14315C-D4BF-644D-9A82-1F3FFE9A670C}"/>
              </a:ext>
            </a:extLst>
          </p:cNvPr>
          <p:cNvSpPr/>
          <p:nvPr/>
        </p:nvSpPr>
        <p:spPr>
          <a:xfrm>
            <a:off x="5886305" y="1919729"/>
            <a:ext cx="6570354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7B099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LOVE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DC6EF3-B923-774C-96E1-0BBE74A9B610}"/>
              </a:ext>
            </a:extLst>
          </p:cNvPr>
          <p:cNvSpPr/>
          <p:nvPr/>
        </p:nvSpPr>
        <p:spPr>
          <a:xfrm>
            <a:off x="7229065" y="2715024"/>
            <a:ext cx="3884833" cy="9017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658354"/>
              </a:avLst>
            </a:prstTxWarp>
            <a:spAutoFit/>
          </a:bodyPr>
          <a:lstStyle/>
          <a:p>
            <a:pPr algn="ctr"/>
            <a:r>
              <a:rPr lang="en-GB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Our Town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D9D0AC-BAD1-E744-B0BC-F02FA7FD88C1}"/>
              </a:ext>
            </a:extLst>
          </p:cNvPr>
          <p:cNvSpPr/>
          <p:nvPr/>
        </p:nvSpPr>
        <p:spPr>
          <a:xfrm rot="21317533">
            <a:off x="8143572" y="3807171"/>
            <a:ext cx="2220068" cy="65013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897146"/>
              </a:avLst>
            </a:prstTxWarp>
            <a:spAutoFit/>
          </a:bodyPr>
          <a:lstStyle/>
          <a:p>
            <a:pPr algn="ctr"/>
            <a:r>
              <a:rPr lang="en-GB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because…</a:t>
            </a:r>
            <a:endParaRPr lang="en-GB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6340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3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ED04EA-CD74-234A-AC2E-47F2993D56F4}"/>
              </a:ext>
            </a:extLst>
          </p:cNvPr>
          <p:cNvSpPr/>
          <p:nvPr/>
        </p:nvSpPr>
        <p:spPr>
          <a:xfrm>
            <a:off x="0" y="2228671"/>
            <a:ext cx="12192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8800" b="1" cap="none" spc="0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Secret lives</a:t>
            </a:r>
          </a:p>
        </p:txBody>
      </p:sp>
    </p:spTree>
    <p:extLst>
      <p:ext uri="{BB962C8B-B14F-4D97-AF65-F5344CB8AC3E}">
        <p14:creationId xmlns:p14="http://schemas.microsoft.com/office/powerpoint/2010/main" val="414067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</a:p>
        </p:txBody>
      </p:sp>
      <p:pic>
        <p:nvPicPr>
          <p:cNvPr id="34" name="Online Media 33" descr="THE SECRET LIFE OF THE GARDEN - teaser (FTD)">
            <a:hlinkClick r:id="" action="ppaction://media"/>
            <a:extLst>
              <a:ext uri="{FF2B5EF4-FFF2-40B4-BE49-F238E27FC236}">
                <a16:creationId xmlns:a16="http://schemas.microsoft.com/office/drawing/2014/main" id="{15DE78BC-7164-804E-BD4D-C6D1019E9DD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CDC1BC-7486-9845-82C1-664B67D51390}"/>
              </a:ext>
            </a:extLst>
          </p:cNvPr>
          <p:cNvSpPr txBox="1"/>
          <p:nvPr/>
        </p:nvSpPr>
        <p:spPr>
          <a:xfrm>
            <a:off x="2246823" y="5845205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Film clip - click and wait to load.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Make sure you have enabled live content below menu bar.</a:t>
            </a:r>
          </a:p>
        </p:txBody>
      </p:sp>
    </p:spTree>
    <p:extLst>
      <p:ext uri="{BB962C8B-B14F-4D97-AF65-F5344CB8AC3E}">
        <p14:creationId xmlns:p14="http://schemas.microsoft.com/office/powerpoint/2010/main" val="264781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3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ED04EA-CD74-234A-AC2E-47F2993D56F4}"/>
              </a:ext>
            </a:extLst>
          </p:cNvPr>
          <p:cNvSpPr/>
          <p:nvPr/>
        </p:nvSpPr>
        <p:spPr>
          <a:xfrm>
            <a:off x="0" y="2228671"/>
            <a:ext cx="121920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b="1" cap="none" spc="0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What creatures</a:t>
            </a:r>
          </a:p>
          <a:p>
            <a:pPr algn="ctr"/>
            <a:r>
              <a:rPr lang="en-GB" sz="66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did you spot?</a:t>
            </a:r>
            <a:endParaRPr lang="en-GB" sz="6600" b="1" cap="none" spc="0" dirty="0">
              <a:ln w="12700" cmpd="sng">
                <a:solidFill>
                  <a:srgbClr val="92D050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831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615A39C-AAD1-1A41-85EF-C0C63F88EF07}"/>
              </a:ext>
            </a:extLst>
          </p:cNvPr>
          <p:cNvSpPr/>
          <p:nvPr/>
        </p:nvSpPr>
        <p:spPr>
          <a:xfrm>
            <a:off x="-1" y="297135"/>
            <a:ext cx="12192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b="1" cap="none" spc="0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Secret lives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0C7E5B-88D8-2F49-AEF4-C84A3A7C9E93}"/>
              </a:ext>
            </a:extLst>
          </p:cNvPr>
          <p:cNvSpPr txBox="1"/>
          <p:nvPr/>
        </p:nvSpPr>
        <p:spPr>
          <a:xfrm>
            <a:off x="497926" y="1401118"/>
            <a:ext cx="10995660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You would be surprised at all the animals that have secret lives around the school.</a:t>
            </a:r>
          </a:p>
          <a:p>
            <a:endParaRPr lang="en-GB" sz="2400" dirty="0"/>
          </a:p>
          <a:p>
            <a:r>
              <a:rPr lang="en-GB" sz="2400" dirty="0"/>
              <a:t>Some come out at night.</a:t>
            </a:r>
          </a:p>
          <a:p>
            <a:endParaRPr lang="en-GB" sz="2400" dirty="0"/>
          </a:p>
          <a:p>
            <a:r>
              <a:rPr lang="en-GB" sz="2400" dirty="0"/>
              <a:t>Some live under stones.</a:t>
            </a:r>
          </a:p>
          <a:p>
            <a:endParaRPr lang="en-GB" sz="2400" dirty="0"/>
          </a:p>
          <a:p>
            <a:r>
              <a:rPr lang="en-GB" sz="2400" dirty="0"/>
              <a:t>Or hide underneath leaves.</a:t>
            </a:r>
          </a:p>
          <a:p>
            <a:endParaRPr lang="en-GB" sz="2400" dirty="0"/>
          </a:p>
          <a:p>
            <a:r>
              <a:rPr lang="en-GB" sz="2400" dirty="0"/>
              <a:t>Go outside and see if you can find any secret creatures</a:t>
            </a:r>
          </a:p>
          <a:p>
            <a:r>
              <a:rPr lang="en-GB" sz="2400" dirty="0"/>
              <a:t>imagine which creatures come out at night here</a:t>
            </a:r>
          </a:p>
          <a:p>
            <a:r>
              <a:rPr lang="en-GB" sz="2400" dirty="0"/>
              <a:t>investigate where their secret homes might be….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65E1A8-D514-A445-BD49-679F001A3803}"/>
              </a:ext>
            </a:extLst>
          </p:cNvPr>
          <p:cNvSpPr txBox="1"/>
          <p:nvPr/>
        </p:nvSpPr>
        <p:spPr>
          <a:xfrm>
            <a:off x="1206586" y="5850787"/>
            <a:ext cx="9578340" cy="523220"/>
          </a:xfrm>
          <a:prstGeom prst="rect">
            <a:avLst/>
          </a:prstGeom>
          <a:solidFill>
            <a:srgbClr val="ED8903"/>
          </a:solidFill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Choose a secret creature and write a story about their secret life</a:t>
            </a:r>
          </a:p>
        </p:txBody>
      </p:sp>
    </p:spTree>
    <p:extLst>
      <p:ext uri="{BB962C8B-B14F-4D97-AF65-F5344CB8AC3E}">
        <p14:creationId xmlns:p14="http://schemas.microsoft.com/office/powerpoint/2010/main" val="3066739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8251</TotalTime>
  <Words>289</Words>
  <Application>Microsoft Macintosh PowerPoint</Application>
  <PresentationFormat>Widescreen</PresentationFormat>
  <Paragraphs>61</Paragraphs>
  <Slides>13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64</cp:revision>
  <dcterms:created xsi:type="dcterms:W3CDTF">2020-09-05T13:22:15Z</dcterms:created>
  <dcterms:modified xsi:type="dcterms:W3CDTF">2020-09-29T20:28:33Z</dcterms:modified>
</cp:coreProperties>
</file>