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6" r:id="rId2"/>
    <p:sldId id="256" r:id="rId3"/>
    <p:sldId id="273" r:id="rId4"/>
    <p:sldId id="274" r:id="rId5"/>
    <p:sldId id="262" r:id="rId6"/>
    <p:sldId id="284" r:id="rId7"/>
    <p:sldId id="291" r:id="rId8"/>
    <p:sldId id="293" r:id="rId9"/>
    <p:sldId id="294" r:id="rId10"/>
    <p:sldId id="264" r:id="rId11"/>
    <p:sldId id="292" r:id="rId12"/>
    <p:sldId id="268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B715"/>
    <a:srgbClr val="C5427C"/>
    <a:srgbClr val="ED8903"/>
    <a:srgbClr val="C5770F"/>
    <a:srgbClr val="FFCD20"/>
    <a:srgbClr val="F8C3CB"/>
    <a:srgbClr val="E0AFB4"/>
    <a:srgbClr val="CDA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9216"/>
    <p:restoredTop sz="94723"/>
  </p:normalViewPr>
  <p:slideViewPr>
    <p:cSldViewPr snapToGrid="0" snapToObjects="1">
      <p:cViewPr varScale="1">
        <p:scale>
          <a:sx n="76" d="100"/>
          <a:sy n="76" d="100"/>
        </p:scale>
        <p:origin x="216" y="5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28.942"/>
    </inkml:context>
    <inkml:brush xml:id="br0">
      <inkml:brushProperty name="width" value="0.1" units="cm"/>
      <inkml:brushProperty name="height" value="0.6" units="cm"/>
      <inkml:brushProperty name="color" value="#E71224"/>
      <inkml:brushProperty name="inkEffects" value="pencil"/>
    </inkml:brush>
  </inkml:definitions>
  <inkml:trace contextRef="#ctx0" brushRef="#br0">1 1 16383,'0'0'0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4:35.196"/>
    </inkml:context>
    <inkml:brush xml:id="br0">
      <inkml:brushProperty name="width" value="0.2" units="cm"/>
      <inkml:brushProperty name="height" value="1.2" units="cm"/>
      <inkml:brushProperty name="color" value="#E71224"/>
      <inkml:brushProperty name="inkEffects" value="pencil"/>
    </inkml:brush>
  </inkml:definitions>
  <inkml:trace contextRef="#ctx0" brushRef="#br0">0 0 16383,'0'0'0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06:59.01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21.62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3:10:44.46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1 920 24575,'0'-17'0,"0"-2"0,0 10 0,0-4 0,0 6 0,0-1 0,0 0 0,0 1 0,0 0 0,3 3 0,-2-3 0,6 0 0,-3-6 0,4-3 0,1-1 0,0-1 0,-1 1 0,1 0 0,-1 3 0,0 2 0,-3 4 0,-2 1 0,-3-1 0,3 1 0,2-5 0,3-6 0,1-6 0,5-4 0,-4 4 0,4-3 0,-6 8 0,1-3 0,0 9 0,-1 1 0,-4 4 0,3 4 0,-6-3 0,2 3 0,0-3 0,2-5 0,2-1 0,2-4 0,0 0 0,-1-1 0,1 5 0,-1 1 0,0 4 0,-4 0 0,3 4 0,-6-3 0,2 3 0,1-4 0,0-4 0,8-1 0,-2 0 0,2 1 0,-5 4 0,1 0 0,0 0 0,0 4 0,0-4 0,-4 4 0,3 0 0,-3-3 0,4 3 0,0-8 0,0 3 0,0 0 0,0 2 0,0 3 0,0 0 0,-4-3 0,3 6 0,-3-3 0,4 1 0,-1-2 0,5-3 0,6-1 0,0 0 0,5 0 0,-1 0 0,-4 0 0,4 0 0,-8 4 0,-2-2 0,-5 6 0,1-2 0,0 3 0,0 0 0,-1 0 0,1-4 0,0 3 0,4-6 0,1 6 0,4-3 0,0 0 0,0 3 0,1-7 0,-5 7 0,3-3 0,-7 4 0,3 0 0,-5 0 0,1 0 0,-1 0 0,1 0 0,-1 0 0,1 0 0,4 0 0,1 0 0,4 0 0,1 0 0,-1 0 0,-4 0 0,-1 0 0,-4 4 0,0-3 0,-1 2 0,1 0 0,-1-2 0,1 6 0,0-3 0,-1 4 0,5-4 0,-3 3 0,7-2 0,-7 3 0,3 0 0,-4-4 0,0 3 0,0-6 0,-1 6 0,-2-3 0,2 4 0,-3-4 0,4 3 0,4-2 0,-3 3 0,7 0 0,2 5 0,-4-4 0,7 4 0,-8 0 0,0-4 0,3 3 0,-7-4 0,3 0 0,-4 0 0,0 0 0,0 0 0,0-1 0,-1 1 0,5 0 0,-3 0 0,3 0 0,-4 4 0,0-3 0,0 3 0,0-4 0,0 4 0,0-3 0,0 3 0,0-4 0,0-1 0,-4 5 0,3-3 0,-2 7 0,3-7 0,0 3 0,-4 0 0,3-3 0,-6 3 0,6-4 0,-6 0 0,2-1 0,-3 1 0,4 0 0,-3 0 0,2 0 0,1-1 0,-4 1 0,8 4 0,-7 6 0,6 1 0,-2 3 0,4-5 0,-4 0 0,2 1 0,-6-1 0,7 0 0,-7 0 0,6-4 0,-6-1 0,6 0 0,-6-3 0,3 7 0,0-7 0,-4 7 0,4-7 0,0 8 0,-3-4 0,6 4 0,-6 0 0,3-4 0,-4 3 0,4-3 0,-3 5 0,3-5 0,-4-1 0,0-5 0,0 1 0,0 0 0,0 0 0,0-1 0,0 5 0,0 1 0,0 9 0,0 1 0,4 1 0,-3 3 0,2-4 0,-3 6 0,0-6 0,0-1 0,0 0 0,0-3 0,0-1 0,0-2 0,0-7 0,0 3 0,0-4 0,0-1 0,0 1 0,0 0 0,0 0 0,0-1 0,0 5 0,0 6 0,0 6 0,0 4 0,0 6 0,0-9 0,-4 8 0,3-15 0,-3 4 0,4-9 0,0-1 0,0-4 0,-3 0 0,2-1 0,-3 0 0,1-3 0,2 3 0,-2-3 0,-1 3 0,4 5 0,-8 6 0,3 1 0,-4-1 0,4-2 0,-2-7 0,6 3 0,-6-4 0,6 0 0,-2-1 0,3 1 0,-3-4 0,2 3 0,-2-3 0,-5 4 0,3 0 0,-8 4 0,5 1 0,-1 0 0,5-1 0,-3-4 0,2 0 0,1 0 0,0-1 0,1 1 0,-1-1 0,-4 1 0,1-1 0,-1 5 0,-5 1 0,4 0 0,-3-1 0,7-4 0,-2 0 0,7 0 0,-7-1 0,6 1 0,-6 0 0,-2 0 0,-3 4 0,-6 1 0,5 0 0,1 3 0,-1-7 0,4 4 0,0-5 0,2 0 0,7-1 0,-8-2 0,4-2 0,-3 1 0,-5 0 0,-1 5 0,-5-1 0,1 5 0,4-4 0,-3 3 0,7-4 0,0 0 0,2-3 0,3 1 0,-4-5 0,0 3 0,-4 0 0,-6 1 0,-5 4 0,-12 5 0,0 2 0,-13 0 0,5 4 0,1-9 0,2 4 0,15-6 0,-3 0 0,11 0 0,4-4 0,1-1 0,4-4 0,0 0 0,1 0 0,0 0 0,3-4 0,1 0 0,3-4 0,-4 4 0,3-2 0,-2 2 0,3-3 0,-3 3 0,-2-6 0,-2 8 0,3-8 0,1 6 0,3-3 0,0 0 0,0 0 0,0 0 0,0-1 0,0 1 0,0-1 0,0 1 0,0-1 0,0 0 0,0 1 0,0-1 0,3 4 0,-2-3 0,6 3 0,-3-4 0,0 1 0,3-1 0,-3 0 0,4 0 0,-4 0 0,3 0 0,-6 1 0,6-1 0,-3 3 0,1-2 0,1 3 0,-1-7 0,2 2 0,1-2 0,0 3 0,0 0 0,0 3 0,-1-2 0,1 7 0,-4-7 0,3 6 0,-3-3 0,0 1 0,2-2 0,-1-3 0,2 0 0,1 0 0,0 1 0,0 2 0,0-2 0,-1 6 0,-2-6 0,1 6 0,-1-10 0,3 1 0,4-3 0,-2-3 0,11 1 0,-6-2 0,3-1 0,-6 4 0,1 2 0,-5 4 0,4 0 0,-4 3 0,0-2 0,-4 9 0,0-1 0,-8 7 0,3-1 0,-2 1 0,0 0 0,2-1 0,-6 1 0,6-1 0,-2 0 0,0 1 0,2-1 0,-3 1 0,1-3 0,2 1 0,-6-1 0,6 2 0,-6 1 0,6-1 0,-5 1 0,5-1 0,-6-3 0,3 3 0,-1-3 0,-2 4 0,3 0 0,-4-1 0,0 1 0,-4 0 0,3 0 0,-8 1 0,9-1 0,-5 0 0,9 0 0,-3-4 0,6 3 0,-6-6 0,3 5 0,-4-2 0,-3 4 0,2 0 0,-7 4 0,7-3 0,-8 3 0,8-4 0,-3 0 0,8 0 0,-3 0 0,6-1 0,-10 1 0,5 4 0,-10 2 0,6-1 0,-2 3 0,4-7 0,-1 3 0,5-5 0,-3 1 0,6 0 0,-2-1 0,-5 1 0,-2 0 0,-3 5 0,-4 0 0,8 0 0,-3-1 0,7-4 0,-2 0 0,3 0 0,3-4 0,1-1 0,7-6 0,1 2 0,-1-2 0,0 3 0,0 0 0,-3-3 0,3 2 0,-3-3 0,3 4 0,1-3 0,-1 2 0,1-3 0,-1 4 0,0 0 0,1 0 0,4 0 0,1 0 0,4 0 0,0 0 0,1 0 0,-1 0 0,0 0 0,0 0 0,-3 0 0,-2 0 0,-5 0 0,1 0 0,0 0 0,-1 0 0,1 4 0,4-3 0,1 6 0,4-6 0,1 7 0,-1-7 0,0 6 0,0-6 0,-4 6 0,-1-6 0,-4 3 0,0-4 0,0 0 0,-1 0 0,-3 3 0,3-2 0,-3 6 0,8-2 0,1-1 0,10 4 0,-5-3 0,4 4 0,-4 0 0,-5-5 0,-1 0 0,-5 0 0,1-3 0,0 6 0,0-7 0,-1 4 0,1-4 0,-1 3 0,1 2 0,4-1 0,1 3 0,5-6 0,-1 7 0,0-3 0,-4 0 0,3-2 0,-7 1 0,3-3 0,-4 5 0,-7-5 0,-9-4 0,2-3 0,-8-5 0,10 3 0,-4 1 0,0-1 0,4 0 0,-3 4 0,6-3 0,-6 2 0,3-3 0,-8-4 0,-1-1 0,-1-4 0,-2-1 0,2 1 0,-3 3 0,3-2 0,2 7 0,0-4 0,6 5 0,-5 0 0,10 0 0,-6 4 0,6-3 0,-2 2 0,-1 1 0,3-3 0,-5-1 0,1 0 0,-7-8 0,-1 3 0,-5-9 0,0 3 0,4-3 0,-2 4 0,6 1 0,-2 4 0,7 1 0,-2 4 0,6 0 0,-3 0 0,1-4 0,2 3 0,-3-7 0,0 2 0,3-3 0,-3 4 0,4-3 0,-4 10 0,4-9 0,-4 9 0,1-2 0,2 1 0,-2 3 0,3-3 0,-3 3 0,2 4 0,-3 4 0,4 3 0,0 1 0,0 0 0,-7 0 0,5-1 0,-6 1 0,8 0 0,0 0 0,0 0 0,-3-4 0,2 3 0,-3-3 0,4 4 0,0-1 0,-3 1 0,2-1 0,-3 1 0,4 0 0,0 0 0,0-1 0,0 1 0,0-1 0,-3 0 0,-1 1 0,0-1 0,-4 1 0,4 0 0,0 0 0,-3-1 0,6 1 0,-3 0 0,4 0 0,0-1 0,0 1 0,0-1 0,0 0 0,0 0 0,-3-3 0,2 3 0,-6-7 0,6 7 0,-5-7 0,1 7 0,-2-6 0,-5 6 0,-1-6 0,0 6 0,2-6 0,3 2 0,1-3 0,3-3 0,1-1 0,3-3 0,0 0 0,3 3 0,1 0 0,3 4 0,1 0 0,-4-3 0,3 2 0,-3-3 0,3 4 0,0-3 0,1 2 0,-1-2 0,1 3 0,4 0 0,1 0 0,4 0 0,-4 0 0,3 0 0,-7 0 0,3 4 0,-4-4 0,0 4 0,-1-4 0,1 0 0,-1 3 0,1-2 0,0 6 0,0-3 0,-1 4 0,-3-1 0,3 1 0,-3-1 0,4-3 0,-4 3 0,3-2 0,-3 2 0,4-2 0,-4 1 0,-1-2 0,-3 3 0,3 1 0,1-4 0,0-1 0,0-3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8-30T16:17:03.70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1639 827 24575,'-3'-11'0,"2"0"0,-2 4 0,3-1 0,-4 0 0,3 0 0,-6-4 0,6 3 0,-3-3 0,4 4 0,-3 0 0,2 1 0,-3-1 0,1 4 0,2-3 0,-3 3 0,1-4 0,2 1 0,-5 3 0,5-2 0,-6-2 0,3-1 0,-1-6 0,-2 2 0,2-5 0,-4 1 0,1-1 0,3 5 0,-3 1 0,7 4 0,-6 0 0,3 1 0,-3-1 0,3 1 0,-3-1 0,2-4 0,-3 3 0,0-3 0,0 0 0,0 3 0,-1-3 0,5 4 0,-3 3 0,3-2 0,-1 3 0,-2 0 0,6-3 0,-6 6 0,2-10 0,-3 6 0,0-7 0,0 0 0,0 3 0,-5-4 0,4 1 0,-3 3 0,4-4 0,0 6 0,3-1 0,-2-4 0,2 3 0,1-4 0,-3 9 0,2-3 0,1 3 0,-3-1 0,6-2 0,-6 3 0,6-4 0,-5 4 0,1-3 0,-2 3 0,-1-4 0,-4 0 0,-2-4 0,1 2 0,-3-2 0,3 0 0,0 2 0,-4-2 0,8 4 0,-3-1 0,0 1 0,3 0 0,-3 3 0,4-2 0,-4 3 0,3-4 0,-7-1 0,7 4 0,-3-2 0,4 6 0,-4-6 0,3 6 0,-3-3 0,4 4 0,0-4 0,0 4 0,-4-4 0,3 1 0,-3 2 0,0-3 0,3 4 0,-8-4 0,8 3 0,-3-3 0,0 4 0,3 0 0,-7 0 0,7 0 0,-3 0 0,4 0 0,0 0 0,0 0 0,1 0 0,-1 0 0,-3 0 0,2 0 0,-7 0 0,3 4 0,-1 1 0,-2 3 0,7-3 0,-3 2 0,4-6 0,0 2 0,4 0 0,-2-2 0,1 6 0,-2-3 0,-1 4 0,0 0 0,0-4 0,0 3 0,0-6 0,0 6 0,4-3 0,-3 0 0,0 3 0,-2-3 0,-2 3 0,3 1 0,0 0 0,0 0 0,0 0 0,0-1 0,1 1 0,2-1 0,-1 1 0,-3-1 0,-4 5 0,0 2 0,0-1 0,1 3 0,3-7 0,-3 3 0,8-4 0,0-1 0,0-2 0,4 2 0,-7-3 0,-2 8 0,0 0 0,-7 2 0,6 2 0,-2-7 0,4 3 0,-1 0 0,-3 1 0,3 0 0,-4 4 0,5-9 0,0 4 0,4-4 0,-3-3 0,6 1 0,-3-1 0,4 2 0,-3-3 0,-1 3 0,-5 1 0,1 5 0,-1 4 0,1-3 0,0-2 0,3-5 0,-2 1 0,6 0 0,-6 4 0,2 1 0,-4 4 0,0 0 0,1 1 0,3-5 0,-3 3 0,7-7 0,-6 3 0,2 5 0,-4-3 0,4 8 0,-3-9 0,4 3 0,-1-7 0,1 3 0,1-4 0,2 0 0,-3 0 0,4-1 0,-3 1 0,2 4 0,-6 1 0,6 9 0,-7 1 0,2 6 0,1-6 0,-4 4 0,4-3 0,0-1 0,1-5 0,0-6 0,3-4 0,-2 0 0,3-1 0,0 1 0,0 0 0,0-1 0,0 1 0,0 8 0,-4-1 0,3 12 0,-3-4 0,0 5 0,3 1 0,-4-1 0,5-4 0,-4 3 0,3-9 0,-3 4 0,4-9 0,0 4 0,0-9 0,0 9 0,0-4 0,0 0 0,0 3 0,0-3 0,0 0 0,0 3 0,0-3 0,0 4 0,0 1 0,0-1 0,0 0 0,0 0 0,3-4 0,-2 4 0,3-8 0,-1 7 0,-2-7 0,3 3 0,0-5 0,-4 5 0,4-3 0,-4 3 0,3-4 0,-2 4 0,3-3 0,-1 3 0,-2-5 0,2 1 0,1 0 0,-3 0 0,5-1 0,-5 1 0,6-1 0,-3 1 0,4 0 0,0 4 0,0-3 0,1 7 0,-1-3 0,1 4 0,-1-4 0,0-1 0,0 0 0,0-3 0,4 3 0,-3-4 0,3 1 0,-4-2 0,0 5 0,0-3 0,0 3 0,0-4 0,0 0 0,0 0 0,-1-1 0,1 1 0,0 0 0,0-4 0,0 3 0,-1-2 0,1 2 0,0 1 0,0-4 0,0 3 0,-1-2 0,1 3 0,0-1 0,4 1 0,-3 0 0,3-3 0,-4 2 0,-1-3 0,1 1 0,0 2 0,0-3 0,0 0 0,-1 3 0,1-2 0,0-1 0,0 3 0,4-3 0,-3 1 0,3 2 0,0-2 0,-4 3 0,9-4 0,-8 3 0,3-2 0,0-1 0,-4 3 0,9-6 0,-9 6 0,4-6 0,0 6 0,-3-6 0,3 6 0,0-6 0,-3 3 0,3-4 0,0 3 0,1-2 0,0 3 0,3-4 0,-7 4 0,3-4 0,0 4 0,-3-4 0,3 0 0,0 0 0,-3 0 0,7 0 0,-7 0 0,3 0 0,0 0 0,-3 0 0,7 0 0,-7 0 0,7 0 0,-7 0 0,7 0 0,-7 0 0,7 0 0,-7-4 0,7 0 0,-7-1 0,7-3 0,-7 4 0,7-5 0,-7 1 0,3-4 0,-4 3 0,0-3 0,4 3 0,-3 1 0,3 0 0,-4 0 0,0 0 0,0 0 0,0-4 0,0 7 0,0-6 0,-4 6 0,3 1 0,-6-3 0,2 3 0,1-4 0,-4 1 0,4 0 0,-8 3 0,0 0 0,-3 4 0,0 0 0,0 0 0,-1 0 0,1 0 0,0 0 0,-1 0 0,1 0 0,-1 0 0,0 0 0,-4 0 0,3 0 0,-7 0 0,2 0 0,-3 0 0,4 0 0,1 0 0,0 0 0,3 0 0,-3 0 0,5 0 0,-1 0 0,0 0 0,-4 0 0,-1 0 0,-4-7 0,-1 5 0,1-6 0,0 8 0,-1-4 0,1 3 0,4-6 0,-4 2 0,8 1 0,-3-4 0,4 4 0,1-1 0,-1-2 0,0 6 0,0-6 0,0 7 0,3-7 0,-2 6 0,3-3 0,0 1 0,-3 2 0,-1-6 0,-1 2 0,-3-3 0,0 0 0,3 0 0,-4-1 0,6 2 0,-1 2 0,3-2 0,-2 3 0,6-4 0,-6 4 0,10 1 0,1 9 0,4-4 0,0 8 0,-2-6 0,-1 4 0,2-1 0,0-3 0,1 3 0,4-2 0,1 3 0,0 0 0,-1 0 0,-4 0 0,0-4 0,-1 3 0,1-6 0,0 3 0,0-4 0,-4 3 0,2-2 0,-1 2 0,3 1 0,-1-3 0,1 6 0,0-6 0,0 2 0,-1-3 0,1 4 0,0-4 0,-1 7 0,1-6 0,-1 6 0,1-6 0,4 6 0,1-2 0,4-1 0,-4 0 0,-1 0 0,-4-3 0,0 2 0,0 1 0,-1-4 0,1 4 0,-1-4 0,5 0 0,-4 0 0,9 0 0,-4 0 0,4 4 0,-4-3 0,-1 2 0,-4-3 0,0 4 0,-1-3 0,1 2 0,-1-3 0,1 0 0,-1 0 0,1 0 0,-4 4 0,3-3 0,-3 2 0,4-3 0,0 4 0,-1-4 0,5 4 0,-3-1 0,3-2 0,-4 3 0,0-4 0,0 0 0,-1 0 0,1 0 0,-1 3 0,1-2 0,-1 2 0,5-3 0,-3 3 0,3-2 0,-4 3 0,0-4 0,0 0 0,-1 0 0,1 0 0,-4 3 0,-4-2 0,-7 2 0,-1-3 0,1 3 0,-4-2 0,9 5 0,-6-2 0,5 0 0,2 3 0,-6-3 0,3 4 0,-4-4 0,3 3 0,-2-3 0,3 4 0,-3-4 0,2 3 0,-1-3 0,-3 4 0,0 0 0,-7 0 0,3 4 0,-5-2 0,1 6 0,-1-6 0,5 2 0,1-4 0,4 0 0,0 0 0,4-1 0,0 0 0,4 0 0,-3 1 0,-1-1 0,-4 5 0,3-4 0,-2 4 0,3-4 0,-1 0 0,2 0 0,-1 0 0,3-1 0,-2 1 0,3-1 0,-4 1 0,3-1 0,-6 1 0,3 0 0,0 0 0,-3 0 0,-2 4 0,0 1 0,-4 0 0,9 3 0,-3-7 0,6 3 0,-6-8 0,6 3 0,-6-6 0,6 5 0,-2-2 0,-1 4 0,0-4 0,0 3 0,-3-3 0,2 0 0,1 3 0,-3-6 0,6 6 0,-5-3 0,1 4 0,-2-1 0,-1 1 0,-5 9 0,4-7 0,-8 11 0,8-12 0,-3 3 0,4-4 0,3-1 0,-2 1 0,7-7 0,-4-1 0,4-8 0,0 1 0,0-1 0,0 0 0,0-4 0,-4-1 0,3-4 0,-3-1 0,4 5 0,0-3 0,-3 7 0,2-7 0,-3 7 0,4-3 0,0 4 0,0 1 0,-3-1 0,2-4 0,-3-1 0,4 0 0,-4-8 0,3 6 0,-3-7 0,0 12 0,4-10 0,-4 13 0,1-10 0,2 10 0,-2-1 0,3 1 0,0-5 0,-4 3 0,3-3 0,-2 4 0,3 0 0,0 0 0,0 0 0,-4 4 0,3-3 0,-2 3 0,3-4 0,-4-4 0,3-5 0,-7-2 0,7-8 0,-3 3 0,0-4 0,3 4 0,-7 2 0,7 5 0,-3 0 0,4 4 0,-3 5 0,2 1 0,-2 3 0,3-7 0,0-2 0,-4-3 0,3-1 0,-3-1 0,0 1 0,3 4 0,-3 1 0,4 4 0,-3 0 0,2 7 0,-2 8 0,3 2 0,0 5 0,3-10 0,-2 3 0,6-3 0,-6 3 0,2 1 0,-3-1 0,3-3 0,-2 3 0,3-2 0,-1 2 0,2 1 0,-1 0 0,3 0 0,-3 0 0,4-1 0,-4 1 0,3 0 0,-6 0 0,2 0 0,1-1 0,0 1 0,1 0 0,2 0 0,-7 0 0,8 4 0,-7-4 0,6 4 0,-6-4 0,6 0 0,-6 0 0,2 0 0,-3-1 0,4 1 0,-4 0 0,4-1 0,-4 1 0,3 0 0,-2-1 0,6 1 0,-3 0 0,1 0 0,2 0 0,-6-1 0,6 1 0,-7 0 0,4 0 0,-4-1 0,3-2 0,-2 1 0,3-2 0,-4 4 0,3 0 0,-2-1 0,2 1 0,-3-1 0,0 1 0,0 0 0,0-1 0,0 1 0,0-1 0,0 1 0,0-1 0,0 1 0,0 4 0,0-3 0,0 3 0,0-5 0,4 1 0,-3 0 0,2 0 0,-3-1 0,0 1 0,0-1 0,0 1 0,4 0 0,-3 0 0,2-1 0,-3 1 0,0 0 0,0 0 0,0-7 0,0-9 0,0-1 0,0-6 0,4 7 0,-4-4 0,8-1 0,-4-5 0,5 1 0,0 0 0,-1-1 0,-3 1 0,2 4 0,-6-4 0,3 8 0,-1-3 0,-2 5 0,3-1 0,-4 1 0,0-1 0,0-4 0,0 3 0,0-3 0,0 0 0,0 3 0,0-7 0,0 7 0,0-8 0,0 8 0,0-6 0,0 6 0,0-2 0,3 7 0,-3-3 0,7 6 0,-3-3 0,-4 4 0,-4 0 0,-4 0 0,-3 0 0,4 0 0,-1 0 0,1 0 0,-1 0 0,0 0 0,0-3 0,0 2 0,0-2 0,0-1 0,0 3 0,4-6 0,-3 7 0,6-7 0,-6 3 0,3 0 0,-3 1 0,-1 3 0,0 0 0,4-4 0,-3 4 0,6-7 0,1 6 0,8-2 0,1 3 0,7 0 0,-7 0 0,3 0 0,0 0 0,-3 0 0,3 0 0,-5 0 0,-2 3 0,-2 1 0,1 0 0,0-1 0,3-3 0,1 0 0,4 0 0,-3 0 0,3 0 0,-5 0 0,1 0 0,0 0 0,0 0 0,0 0 0,-1 0 0,1 0 0,-1 0 0,0 0 0,1 0 0,-1 0 0,1 0 0,0 0 0,-1 0 0,1 0 0,0 0 0,0 0 0,-1 0 0,1 0 0,-1 0 0,0 0 0,1 0 0,0 0 0,0 0 0,-1 0 0,1-3 0,0 2 0,-1-3 0,1 4 0,-1 0 0,1 0 0,-1 0 0,0 0 0,1 0 0,-1 0 0,0 0 0,1 0 0,-1 0 0,1 0 0,0-3 0,-1 2 0,1-3 0,0 4 0,0 0 0,-1 0 0,0-3 0,1 2 0,-1-2 0,1 3 0,-1 0 0,-2 3 0,-6 1 0,-3 0 0,0 3 0,-2-3 0,1 0 0,1 3 0,-2-6 0,5 6 0,-6-6 0,3 5 0,-4-5 0,0 6 0,0-6 0,-4 6 0,3-6 0,-7 7 0,7-7 0,0 6 0,2-6 0,3 2 0,-4-3 0,4 3 0,-3-2 0,2 2 0,1 1 0,-3-3 0,-1 6 0,-1-6 0,-8 7 0,8-4 0,-7 5 0,7-5 0,-7 4 0,7-7 0,-3 6 0,5-6 0,-1 2 0,1 1 0,3-4 0,1 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328D9-9CBC-4940-8C3C-06C5CDAB5C47}" type="datetimeFigureOut">
              <a:rPr lang="en-US" smtClean="0"/>
              <a:t>9/29/20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CCB37-9F5F-6449-839A-E1F170434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B881D-95BB-5845-8F3F-1A8289CBD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E51B83-5A28-9747-806A-D3C6AED5B9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931DDC-D707-B04B-80F8-1BD690AA0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4FF71-6DF6-854A-994C-A16368CF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9668D-0A66-834F-81B4-516F75496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446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817DC-74A2-FB47-BC1B-0B1A4316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434CA-FFEB-1541-8E2E-681AF07D8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7FEE1-D8DD-E146-B044-E21301BE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BA8F8-C299-A143-A9CA-1604A1D0C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36BBDB-6F95-934E-9989-0763FC25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92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0278C9-9559-AC4E-8FDC-73927A08C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C9861-FB06-8B48-8564-4D99FE11F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65C86-36CE-C646-ACBF-26F05CCA1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A7570-AD95-7540-A799-03A108CF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7742-72F6-7C4D-B243-8A6C6310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DB787-51A0-3742-B59C-E33898863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9EB1A-4E21-0945-A641-7993968F1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CFA95-A0AA-D140-A692-924EF5FB7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D68D-2F60-8E45-84EA-43E4B7D2C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41729-7B22-E64A-BAED-702352CC0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FB13D-D182-DE42-B4A6-D3802FC00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061C6-D487-654A-A5D3-FF32EE836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8A5D6-61FE-7E44-8179-F56A7BD3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BE08D-510C-2549-BCC1-1FC7F55B5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C8025-5989-1545-AA92-F27C70E6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79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22775-15A8-E948-87FC-F33F94210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68323-1C9B-DA46-BE52-D3D49D10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B3451-508F-D643-ACF0-3E7A705676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6E149-8926-3C4D-BFA2-2978A618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2D7AE-5282-DC4B-B005-739E0CFE3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E58A3-2077-5B43-BEFD-84A6F068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05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10798-F9C9-384E-B454-55D58977F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4FEAB6-8118-5A4A-850F-DB71D40EF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8A7A0D-86A3-DA4E-A586-9BD396B64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484724-2CB3-9F46-BD61-AB338C240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321F2D-4523-8945-BAB1-F5058B0780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B39594-CF41-7541-9589-2ED4CEDB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77B576-57B9-9C46-B1C0-1D32B0E76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22C7E-9488-8142-B9DA-85BDC521F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362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5DE74-A027-1049-8F61-5B10CD38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BA53C5-8259-1A44-8AC5-CA8066146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151502-6E07-7848-AD2F-529E378E1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ACBBB-3B9F-3A45-9A7A-8001C532B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57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15265-6956-8C45-B576-0210B618A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412E3-2D76-9B41-8BE1-9D191A352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9A40B-F0EE-324D-8C26-7C98293E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71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97E6C-6598-BE44-A579-C3D309D4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2A54F-403D-0D4D-8FFF-4FDD00EA2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BCD239-C63D-F14C-A241-AAE9000B0E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F16148-A3D5-CB42-ACE5-78BEEE9D6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0B304-9124-1F4F-9FC3-D89683407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B9DA6-2413-1C49-A200-71EC6B848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6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86E0B-C7B3-2F42-8708-9CA852C0F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C3241B-B13B-AC42-A8B5-2B9B691806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AFD6D-D1E4-8B46-887E-A231DC5B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BB7EEF-0E09-4D4E-9FDB-672753972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A3C77C-24B4-AC4B-B2B9-28F7B3086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13B7D3-A0DA-8A41-A4D2-AEDCCFF2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0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F87DF5-5D1A-0549-B6EE-49088167A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55CE1-A180-3245-936C-C122BAA14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3D275-768E-6948-9890-EAA80D0C67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506DC-7DFB-024C-8C70-404D00BB145C}" type="datetimeFigureOut">
              <a:rPr lang="en-US" smtClean="0"/>
              <a:t>9/29/20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1DCAA-DEB1-B64B-B92B-50E72A6E8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8542B-E702-BE49-B9CC-7F05C71DC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2E6F0-AA2B-954D-B0D4-0F2E3F6E78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38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5.pn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://resources.hwb.wales.gov.uk/VTC/2017/dawnsio-gwerin-english/index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JPEG"/><Relationship Id="rId7" Type="http://schemas.openxmlformats.org/officeDocument/2006/relationships/customXml" Target="../ink/ink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customXml" Target="../ink/ink6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ustomXml" Target="../ink/ink5.xml"/><Relationship Id="rId3" Type="http://schemas.openxmlformats.org/officeDocument/2006/relationships/image" Target="../media/image8.jpg"/><Relationship Id="rId7" Type="http://schemas.openxmlformats.org/officeDocument/2006/relationships/customXml" Target="../ink/ink2.xml"/><Relationship Id="rId12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2.png"/><Relationship Id="rId4" Type="http://schemas.openxmlformats.org/officeDocument/2006/relationships/image" Target="../media/image9.jpg"/><Relationship Id="rId9" Type="http://schemas.openxmlformats.org/officeDocument/2006/relationships/customXml" Target="../ink/ink3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B4SuQSuFfY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A1FEF64-B41C-A244-82F7-7749BA85DEAF}"/>
              </a:ext>
            </a:extLst>
          </p:cNvPr>
          <p:cNvSpPr/>
          <p:nvPr/>
        </p:nvSpPr>
        <p:spPr>
          <a:xfrm>
            <a:off x="3891556" y="3059990"/>
            <a:ext cx="44089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Day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   MY SCHOOL 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96756DB-79F5-C24C-8919-3E22D84D42FB}"/>
              </a:ext>
            </a:extLst>
          </p:cNvPr>
          <p:cNvSpPr/>
          <p:nvPr/>
        </p:nvSpPr>
        <p:spPr>
          <a:xfrm>
            <a:off x="603849" y="1978707"/>
            <a:ext cx="1138686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>
              <a:buNone/>
            </a:pP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GOOD THINGS</a:t>
            </a:r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HAPPEN</a:t>
            </a:r>
            <a:endParaRPr lang="en-US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50D74E20-34E1-E641-9FD0-D6E87B4B7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6670" y="5394017"/>
            <a:ext cx="2107743" cy="83076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037B949-46C7-4A40-A14B-AFCDF406D2C4}"/>
              </a:ext>
            </a:extLst>
          </p:cNvPr>
          <p:cNvSpPr txBox="1"/>
          <p:nvPr/>
        </p:nvSpPr>
        <p:spPr>
          <a:xfrm>
            <a:off x="4745371" y="6171633"/>
            <a:ext cx="2813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Materials free for classroom use</a:t>
            </a:r>
          </a:p>
        </p:txBody>
      </p:sp>
    </p:spTree>
    <p:extLst>
      <p:ext uri="{BB962C8B-B14F-4D97-AF65-F5344CB8AC3E}">
        <p14:creationId xmlns:p14="http://schemas.microsoft.com/office/powerpoint/2010/main" val="843022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moke, outdoor, flying, air&#10;&#10;Description automatically generated">
            <a:extLst>
              <a:ext uri="{FF2B5EF4-FFF2-40B4-BE49-F238E27FC236}">
                <a16:creationId xmlns:a16="http://schemas.microsoft.com/office/drawing/2014/main" id="{CFA49771-93A1-B942-9C79-67FD3BF824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6" r="12758"/>
          <a:stretch/>
        </p:blipFill>
        <p:spPr>
          <a:xfrm>
            <a:off x="0" y="-2"/>
            <a:ext cx="12192000" cy="685799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19C8797-2F81-FC45-A5CE-8361D45EDCFE}"/>
              </a:ext>
            </a:extLst>
          </p:cNvPr>
          <p:cNvSpPr/>
          <p:nvPr/>
        </p:nvSpPr>
        <p:spPr>
          <a:xfrm>
            <a:off x="8208638" y="2159420"/>
            <a:ext cx="3983362" cy="25391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Send Rays </a:t>
            </a:r>
          </a:p>
          <a:p>
            <a:pPr algn="ctr">
              <a:spcAft>
                <a:spcPts val="600"/>
              </a:spcAft>
            </a:pP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of Heartle </a:t>
            </a:r>
          </a:p>
          <a:p>
            <a:pPr algn="ctr">
              <a:spcAft>
                <a:spcPts val="600"/>
              </a:spcAft>
            </a:pP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</a:t>
            </a:r>
            <a:r>
              <a:rPr lang="en-US" sz="3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o </a:t>
            </a: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our</a:t>
            </a:r>
          </a:p>
          <a:p>
            <a:pPr algn="ctr">
              <a:spcAft>
                <a:spcPts val="600"/>
              </a:spcAft>
            </a:pPr>
            <a:r>
              <a:rPr lang="en-US" sz="36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school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3FA57B-6A63-E143-B0BE-4DE788509F1D}"/>
              </a:ext>
            </a:extLst>
          </p:cNvPr>
          <p:cNvSpPr/>
          <p:nvPr/>
        </p:nvSpPr>
        <p:spPr>
          <a:xfrm>
            <a:off x="361291" y="4236912"/>
            <a:ext cx="17964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Press to play</a:t>
            </a:r>
          </a:p>
        </p:txBody>
      </p:sp>
      <p:pic>
        <p:nvPicPr>
          <p:cNvPr id="3" name="heartle to our school v2.mp3" descr="heartle to our school v2.mp3">
            <a:hlinkClick r:id="" action="ppaction://media"/>
            <a:extLst>
              <a:ext uri="{FF2B5EF4-FFF2-40B4-BE49-F238E27FC236}">
                <a16:creationId xmlns:a16="http://schemas.microsoft.com/office/drawing/2014/main" id="{48024FF6-B721-B04D-9792-70446B689E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5762" y="1948706"/>
            <a:ext cx="2519038" cy="251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090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1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wearing, clock&#10;&#10;Description automatically generated">
            <a:extLst>
              <a:ext uri="{FF2B5EF4-FFF2-40B4-BE49-F238E27FC236}">
                <a16:creationId xmlns:a16="http://schemas.microsoft.com/office/drawing/2014/main" id="{97575911-9F00-0D4A-88B8-D55D89BEC1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72" t="19204" r="3825" b="825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A6E5CBE-AB24-F846-A8E4-DF204F779533}"/>
              </a:ext>
            </a:extLst>
          </p:cNvPr>
          <p:cNvSpPr txBox="1"/>
          <p:nvPr/>
        </p:nvSpPr>
        <p:spPr>
          <a:xfrm>
            <a:off x="926257" y="4249663"/>
            <a:ext cx="9829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Make bunting out of paper or fabric and string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To hang round the school to make people smile when they see it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Decorate it with patterns, words, </a:t>
            </a:r>
            <a:r>
              <a:rPr lang="en-US" sz="2800" dirty="0" err="1"/>
              <a:t>colours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380B6B-A1D8-DD4B-81DD-0E117FBADA36}"/>
              </a:ext>
            </a:extLst>
          </p:cNvPr>
          <p:cNvSpPr/>
          <p:nvPr/>
        </p:nvSpPr>
        <p:spPr>
          <a:xfrm>
            <a:off x="2105747" y="821300"/>
            <a:ext cx="747082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GB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5427C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Make Bunting</a:t>
            </a:r>
          </a:p>
        </p:txBody>
      </p:sp>
    </p:spTree>
    <p:extLst>
      <p:ext uri="{BB962C8B-B14F-4D97-AF65-F5344CB8AC3E}">
        <p14:creationId xmlns:p14="http://schemas.microsoft.com/office/powerpoint/2010/main" val="2406340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2D62542-732D-4CAE-9057-93930CAF2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D44B13E-5D8C-4D46-917F-29A6AD815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8A7F024-7A50-4CAA-BEDC-C4DA439EC7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BF7C5E3-3522-4FD6-A927-C37F27681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13844540-ABDE-40C9-A24D-2D4725399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2428B88-297F-4FCC-A5C8-1C3E619EB2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F659ABF4-8881-44AC-852C-5D368A236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C46FA5D-5BC7-483D-B560-3A5BE70BE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DC248F3F-2678-4587-9DF3-B5AC0A2C95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937B686-2E5D-4E3A-8278-5201DFA525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0DD5A03-18FF-4798-9D6B-8AFB8E1EF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496A90F5-ED19-486E-B11C-7B9A525130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AC1538B-C292-4B55-B8E6-145768F6B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BEEEAE9-588E-48D5-B54A-139ABAA845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3986173-39C2-40E4-AF9C-3D6816D4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69076E8-4EC7-4561-9747-016484167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CD55027D-97FB-4C8A-AE16-B5F49EFA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3C94C24-AE67-42F8-90B0-0A2F0A7160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DD6D31FA-53DB-4DA2-A173-33B306419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7990DF8D-3EB0-47CA-B5FE-C9C9058B1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0A35CB93-4349-4B69-8CBA-B742CFF76B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09241C-06C0-415B-9FD0-B55B9A3A9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58942" y="3893141"/>
            <a:ext cx="5648782" cy="1771275"/>
            <a:chOff x="3258942" y="3893141"/>
            <a:chExt cx="5648782" cy="1771275"/>
          </a:xfrm>
        </p:grpSpPr>
        <p:sp>
          <p:nvSpPr>
            <p:cNvPr id="36" name="Isosceles Triangle 39">
              <a:extLst>
                <a:ext uri="{FF2B5EF4-FFF2-40B4-BE49-F238E27FC236}">
                  <a16:creationId xmlns:a16="http://schemas.microsoft.com/office/drawing/2014/main" id="{8447B18C-79F2-49D5-8425-396A512DC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E1DCFE6-D442-4A73-9444-8588EDA992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58942" y="3893141"/>
              <a:ext cx="5648782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hlinkClick r:id="rId2"/>
            <a:extLst>
              <a:ext uri="{FF2B5EF4-FFF2-40B4-BE49-F238E27FC236}">
                <a16:creationId xmlns:a16="http://schemas.microsoft.com/office/drawing/2014/main" id="{D0138F13-7095-1940-BE2A-7AEDC71EA0AC}"/>
              </a:ext>
            </a:extLst>
          </p:cNvPr>
          <p:cNvSpPr txBox="1"/>
          <p:nvPr/>
        </p:nvSpPr>
        <p:spPr>
          <a:xfrm>
            <a:off x="3341238" y="3980237"/>
            <a:ext cx="5495069" cy="7277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Click for kids folk dancing website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DE035-FD90-854B-87BA-054B730A3234}"/>
              </a:ext>
            </a:extLst>
          </p:cNvPr>
          <p:cNvSpPr/>
          <p:nvPr/>
        </p:nvSpPr>
        <p:spPr>
          <a:xfrm>
            <a:off x="3412655" y="7764259"/>
            <a:ext cx="5495069" cy="522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15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http://resources.hwb.wales.gov.uk/VTC/2017/dawnsio-gwerin-english/index.html</a:t>
            </a:r>
            <a:endParaRPr lang="en-US" sz="1500" dirty="0">
              <a:solidFill>
                <a:schemeClr val="bg1"/>
              </a:solidFill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CFBB1B2-12A9-264B-AF3E-45D24253C9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46" r="7753"/>
          <a:stretch/>
        </p:blipFill>
        <p:spPr>
          <a:xfrm>
            <a:off x="3223152" y="1420363"/>
            <a:ext cx="5788025" cy="235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1630771" y="192582"/>
            <a:ext cx="8930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End of the day stretches</a:t>
            </a:r>
          </a:p>
        </p:txBody>
      </p:sp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94" r="30074" b="8610"/>
          <a:stretch/>
        </p:blipFill>
        <p:spPr>
          <a:xfrm>
            <a:off x="30518" y="1832969"/>
            <a:ext cx="2601414" cy="5029070"/>
          </a:xfrm>
          <a:prstGeom prst="rect">
            <a:avLst/>
          </a:prstGeom>
        </p:spPr>
      </p:pic>
      <p:pic>
        <p:nvPicPr>
          <p:cNvPr id="8" name="Picture 7" descr="A drawing of a person&#10;&#10;Description automatically generated">
            <a:extLst>
              <a:ext uri="{FF2B5EF4-FFF2-40B4-BE49-F238E27FC236}">
                <a16:creationId xmlns:a16="http://schemas.microsoft.com/office/drawing/2014/main" id="{DA85BF80-3395-4544-8E2E-A537074B5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0" t="20227" r="19128" b="13726"/>
          <a:stretch/>
        </p:blipFill>
        <p:spPr>
          <a:xfrm>
            <a:off x="3496235" y="1464387"/>
            <a:ext cx="5199529" cy="5383463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E830599E-8465-BC49-8DC3-FE70B093E4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2" t="7360" r="13586" b="20960"/>
          <a:stretch/>
        </p:blipFill>
        <p:spPr>
          <a:xfrm>
            <a:off x="8370056" y="1365979"/>
            <a:ext cx="3857494" cy="547918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14:cNvPr>
              <p14:cNvContentPartPr/>
              <p14:nvPr/>
            </p14:nvContentPartPr>
            <p14:xfrm>
              <a:off x="9525913" y="3500861"/>
              <a:ext cx="581400" cy="907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C670F64-B56F-1340-87D5-9CB4B8AE779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08273" y="3482861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14:cNvPr>
              <p14:cNvContentPartPr/>
              <p14:nvPr/>
            </p14:nvContentPartPr>
            <p14:xfrm>
              <a:off x="11243113" y="3501941"/>
              <a:ext cx="590400" cy="10022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24C942B-8E42-144A-9663-9916C6A3A9A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225473" y="3483941"/>
                <a:ext cx="626040" cy="1037880"/>
              </a:xfrm>
              <a:prstGeom prst="rect">
                <a:avLst/>
              </a:prstGeom>
            </p:spPr>
          </p:pic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3024728" y="1083508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965861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462108-D96C-A041-844F-6B0325231787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2934730" y="1576897"/>
            <a:ext cx="75303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</a:rPr>
              <a:t>Swing your arms open and hug yourself 5 times</a:t>
            </a:r>
          </a:p>
        </p:txBody>
      </p:sp>
      <p:pic>
        <p:nvPicPr>
          <p:cNvPr id="24" name="Picture 23" descr="A picture containing person, drawing, standing&#10;&#10;Description automatically generated">
            <a:extLst>
              <a:ext uri="{FF2B5EF4-FFF2-40B4-BE49-F238E27FC236}">
                <a16:creationId xmlns:a16="http://schemas.microsoft.com/office/drawing/2014/main" id="{E32E5A71-47E7-1143-B09D-29BB376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8" t="18447" r="3453" b="34379"/>
          <a:stretch/>
        </p:blipFill>
        <p:spPr>
          <a:xfrm>
            <a:off x="3168645" y="2445502"/>
            <a:ext cx="6334071" cy="4403776"/>
          </a:xfrm>
          <a:prstGeom prst="rect">
            <a:avLst/>
          </a:prstGeom>
        </p:spPr>
      </p:pic>
      <p:pic>
        <p:nvPicPr>
          <p:cNvPr id="26" name="Picture 25" descr="A person with collar shirt&#10;&#10;Description automatically generated">
            <a:extLst>
              <a:ext uri="{FF2B5EF4-FFF2-40B4-BE49-F238E27FC236}">
                <a16:creationId xmlns:a16="http://schemas.microsoft.com/office/drawing/2014/main" id="{84799C65-698A-B84F-ACAC-BE1D6DCF48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976" t="14998" r="25758" b="7712"/>
          <a:stretch/>
        </p:blipFill>
        <p:spPr>
          <a:xfrm>
            <a:off x="9781953" y="2439070"/>
            <a:ext cx="2365158" cy="4410208"/>
          </a:xfrm>
          <a:prstGeom prst="rect">
            <a:avLst/>
          </a:prstGeom>
        </p:spPr>
      </p:pic>
      <p:pic>
        <p:nvPicPr>
          <p:cNvPr id="28" name="Picture 27" descr="A close up of a womans face&#10;&#10;Description automatically generated">
            <a:extLst>
              <a:ext uri="{FF2B5EF4-FFF2-40B4-BE49-F238E27FC236}">
                <a16:creationId xmlns:a16="http://schemas.microsoft.com/office/drawing/2014/main" id="{2E389791-5572-754D-A376-97E24D2C6E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34" r="30074" b="8610"/>
          <a:stretch/>
        </p:blipFill>
        <p:spPr>
          <a:xfrm>
            <a:off x="2359" y="1453426"/>
            <a:ext cx="2698311" cy="540861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D5B3A15-DE0F-AD47-80AE-2F03DB782BCD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</p:spTree>
    <p:extLst>
      <p:ext uri="{BB962C8B-B14F-4D97-AF65-F5344CB8AC3E}">
        <p14:creationId xmlns:p14="http://schemas.microsoft.com/office/powerpoint/2010/main" val="14772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614404-060F-5345-AEB0-8250F9382E68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8390E1-28F2-1940-83A8-4197B0563D08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18C26077-0BFD-5D4B-B680-B52ADA5673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0" t="20227" r="19128" b="13726"/>
          <a:stretch/>
        </p:blipFill>
        <p:spPr>
          <a:xfrm>
            <a:off x="0" y="1369319"/>
            <a:ext cx="5199529" cy="53834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4123765" y="1632147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Flap your arms like a bird 5 times</a:t>
            </a:r>
          </a:p>
        </p:txBody>
      </p:sp>
      <p:pic>
        <p:nvPicPr>
          <p:cNvPr id="15" name="Picture 14" descr="A picture containing drawing, person&#10;&#10;Description automatically generated">
            <a:extLst>
              <a:ext uri="{FF2B5EF4-FFF2-40B4-BE49-F238E27FC236}">
                <a16:creationId xmlns:a16="http://schemas.microsoft.com/office/drawing/2014/main" id="{A1CBBC00-1E29-344A-969C-ECDA69397D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00" t="16532" r="12353" b="12191"/>
          <a:stretch/>
        </p:blipFill>
        <p:spPr>
          <a:xfrm>
            <a:off x="5755343" y="2464561"/>
            <a:ext cx="6167716" cy="424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9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74D069A-2BC9-0C44-A7CE-2A170BCC2668}"/>
              </a:ext>
            </a:extLst>
          </p:cNvPr>
          <p:cNvSpPr txBox="1"/>
          <p:nvPr/>
        </p:nvSpPr>
        <p:spPr>
          <a:xfrm>
            <a:off x="3947349" y="1642243"/>
            <a:ext cx="75303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</a:rPr>
              <a:t>Roll your shoulders in a circle 5 times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A3D705-6490-EA4A-A3B9-2C2172ED9D61}"/>
              </a:ext>
            </a:extLst>
          </p:cNvPr>
          <p:cNvSpPr/>
          <p:nvPr/>
        </p:nvSpPr>
        <p:spPr>
          <a:xfrm>
            <a:off x="332505" y="105218"/>
            <a:ext cx="3369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stretch 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F614C9-A041-5649-B5F3-BBE6290ECA71}"/>
              </a:ext>
            </a:extLst>
          </p:cNvPr>
          <p:cNvSpPr txBox="1"/>
          <p:nvPr/>
        </p:nvSpPr>
        <p:spPr>
          <a:xfrm>
            <a:off x="4554071" y="412376"/>
            <a:ext cx="7100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600" dirty="0"/>
              <a:t>Make your body loose and free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DC8629CA-6B6F-E04A-AD7F-8FCABCE79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32" t="7360" r="13586" b="20960"/>
          <a:stretch/>
        </p:blipFill>
        <p:spPr>
          <a:xfrm>
            <a:off x="0" y="1273598"/>
            <a:ext cx="3857494" cy="5479184"/>
          </a:xfrm>
          <a:prstGeom prst="rect">
            <a:avLst/>
          </a:prstGeom>
        </p:spPr>
      </p:pic>
      <p:pic>
        <p:nvPicPr>
          <p:cNvPr id="14" name="Picture 13" descr="A close up of a womans face&#10;&#10;Description automatically generated">
            <a:extLst>
              <a:ext uri="{FF2B5EF4-FFF2-40B4-BE49-F238E27FC236}">
                <a16:creationId xmlns:a16="http://schemas.microsoft.com/office/drawing/2014/main" id="{3D10A32D-7211-524D-937C-B4FB0460A8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84" t="18571" r="15840" b="18571"/>
          <a:stretch/>
        </p:blipFill>
        <p:spPr>
          <a:xfrm>
            <a:off x="8334508" y="2441978"/>
            <a:ext cx="3460376" cy="4310804"/>
          </a:xfrm>
          <a:prstGeom prst="rect">
            <a:avLst/>
          </a:prstGeom>
        </p:spPr>
      </p:pic>
      <p:pic>
        <p:nvPicPr>
          <p:cNvPr id="16" name="Picture 15" descr="A drawing of a person&#10;&#10;Description automatically generated">
            <a:extLst>
              <a:ext uri="{FF2B5EF4-FFF2-40B4-BE49-F238E27FC236}">
                <a16:creationId xmlns:a16="http://schemas.microsoft.com/office/drawing/2014/main" id="{ADEA1BE7-7B8B-384C-BBA0-CA2EEB9C20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88" t="3922" r="14096" b="28112"/>
          <a:stretch/>
        </p:blipFill>
        <p:spPr>
          <a:xfrm>
            <a:off x="4831976" y="2648579"/>
            <a:ext cx="2528047" cy="398317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14:cNvPr>
              <p14:cNvContentPartPr/>
              <p14:nvPr/>
            </p14:nvContentPartPr>
            <p14:xfrm>
              <a:off x="648867" y="4407554"/>
              <a:ext cx="360" cy="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557C04E6-533D-1E43-BE1A-C9205EE4850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1227" y="4299914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14:cNvPr>
              <p14:cNvContentPartPr/>
              <p14:nvPr/>
            </p14:nvContentPartPr>
            <p14:xfrm>
              <a:off x="939387" y="4237274"/>
              <a:ext cx="360" cy="36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9D348E49-400B-1C4D-A108-8E8278547D8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903387" y="4021274"/>
                <a:ext cx="72000" cy="43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14:cNvPr>
              <p14:cNvContentPartPr/>
              <p14:nvPr/>
            </p14:nvContentPartPr>
            <p14:xfrm>
              <a:off x="602787" y="-551086"/>
              <a:ext cx="360" cy="36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E2D018DF-972F-0540-AEC0-091F7B505E7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787" y="-587086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14:cNvPr>
              <p14:cNvContentPartPr/>
              <p14:nvPr/>
            </p14:nvContentPartPr>
            <p14:xfrm>
              <a:off x="1155857" y="3408480"/>
              <a:ext cx="581400" cy="907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6F0D5C10-DB78-A843-AA35-1A5AF92E85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38217" y="3390480"/>
                <a:ext cx="617040" cy="94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14:cNvPr>
              <p14:cNvContentPartPr/>
              <p14:nvPr/>
            </p14:nvContentPartPr>
            <p14:xfrm>
              <a:off x="2873057" y="3409560"/>
              <a:ext cx="590400" cy="100224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0256C78-58B1-514B-A99A-1728C49CE25A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55417" y="3391560"/>
                <a:ext cx="626040" cy="1037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80867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5F6D17-BD10-9E47-A31F-9A5B02B907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90" t="26797" r="11420" b="37827"/>
          <a:stretch/>
        </p:blipFill>
        <p:spPr>
          <a:xfrm>
            <a:off x="3048" y="0"/>
            <a:ext cx="12188952" cy="6875929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928C03D-EB5A-744F-AC73-5ABABAA5B7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9452" y="4762685"/>
            <a:ext cx="9416303" cy="203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500" b="1" dirty="0">
                <a:solidFill>
                  <a:schemeClr val="bg1"/>
                </a:solidFill>
                <a:latin typeface="+mn-lt"/>
              </a:rPr>
              <a:t>cloud meditation</a:t>
            </a:r>
          </a:p>
        </p:txBody>
      </p:sp>
      <p:sp>
        <p:nvSpPr>
          <p:cNvPr id="7" name="Right Arrow Callout 6">
            <a:extLst>
              <a:ext uri="{FF2B5EF4-FFF2-40B4-BE49-F238E27FC236}">
                <a16:creationId xmlns:a16="http://schemas.microsoft.com/office/drawing/2014/main" id="{6CC67716-E88F-DE42-8881-E5290C1D62C3}"/>
              </a:ext>
            </a:extLst>
          </p:cNvPr>
          <p:cNvSpPr/>
          <p:nvPr/>
        </p:nvSpPr>
        <p:spPr>
          <a:xfrm>
            <a:off x="779929" y="1732894"/>
            <a:ext cx="2169459" cy="2659811"/>
          </a:xfrm>
          <a:prstGeom prst="rightArrowCallou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Press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cloud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to</a:t>
            </a:r>
          </a:p>
          <a:p>
            <a:pPr algn="ctr"/>
            <a:r>
              <a:rPr lang="en-US" sz="3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play</a:t>
            </a:r>
          </a:p>
        </p:txBody>
      </p:sp>
      <p:pic>
        <p:nvPicPr>
          <p:cNvPr id="8" name="cloud meditation 1.mp3" descr="cloud meditation 1.mp3">
            <a:hlinkClick r:id="" action="ppaction://media"/>
            <a:extLst>
              <a:ext uri="{FF2B5EF4-FFF2-40B4-BE49-F238E27FC236}">
                <a16:creationId xmlns:a16="http://schemas.microsoft.com/office/drawing/2014/main" id="{FDE7F242-1323-0544-806B-45FB30AE1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11271" y="1732894"/>
            <a:ext cx="2169458" cy="216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8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373F5FF-324B-4742-B59F-B6B03DD07067}"/>
              </a:ext>
            </a:extLst>
          </p:cNvPr>
          <p:cNvSpPr txBox="1"/>
          <p:nvPr/>
        </p:nvSpPr>
        <p:spPr>
          <a:xfrm>
            <a:off x="871927" y="-1382847"/>
            <a:ext cx="10448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The sky is my friend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F5D6B4-EBD2-6942-90A3-C4C8386F5D13}"/>
              </a:ext>
            </a:extLst>
          </p:cNvPr>
          <p:cNvSpPr txBox="1"/>
          <p:nvPr/>
        </p:nvSpPr>
        <p:spPr>
          <a:xfrm>
            <a:off x="12010803" y="6374007"/>
            <a:ext cx="9916868" cy="18261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RightUp"/>
              <a:lightRig rig="threePt" dir="t"/>
            </a:scene3d>
          </a:bodyPr>
          <a:lstStyle/>
          <a:p>
            <a:pPr>
              <a:spcBef>
                <a:spcPts val="1000"/>
              </a:spcBef>
            </a:pP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Lie on your back      or gaze out of a window</a:t>
            </a:r>
          </a:p>
          <a:p>
            <a:pPr>
              <a:spcBef>
                <a:spcPts val="1000"/>
              </a:spcBef>
            </a:pP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and look up at the sky     for a few minutes</a:t>
            </a:r>
          </a:p>
          <a:p>
            <a:pPr>
              <a:spcBef>
                <a:spcPts val="1000"/>
              </a:spcBef>
            </a:pPr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Watch the clouds drifting by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15A39C-AAD1-1A41-85EF-C0C63F88EF07}"/>
              </a:ext>
            </a:extLst>
          </p:cNvPr>
          <p:cNvSpPr/>
          <p:nvPr/>
        </p:nvSpPr>
        <p:spPr>
          <a:xfrm>
            <a:off x="-2197756" y="440577"/>
            <a:ext cx="12192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7500" b="1" dirty="0">
                <a:ln w="12700" cmpd="sng">
                  <a:solidFill>
                    <a:srgbClr val="92D050"/>
                  </a:soli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Nature Word Art</a:t>
            </a:r>
            <a:endParaRPr lang="en-GB" sz="7500" b="1" cap="none" spc="0" dirty="0">
              <a:ln w="12700" cmpd="sng">
                <a:solidFill>
                  <a:srgbClr val="92D050"/>
                </a:solidFill>
                <a:prstDash val="solid"/>
              </a:ln>
              <a:solidFill>
                <a:schemeClr val="bg1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0C7E5B-88D8-2F49-AEF4-C84A3A7C9E93}"/>
              </a:ext>
            </a:extLst>
          </p:cNvPr>
          <p:cNvSpPr txBox="1"/>
          <p:nvPr/>
        </p:nvSpPr>
        <p:spPr>
          <a:xfrm>
            <a:off x="7635239" y="1100768"/>
            <a:ext cx="4160521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spc="600" dirty="0">
                <a:ln w="0">
                  <a:solidFill>
                    <a:srgbClr val="92D050"/>
                  </a:solidFill>
                </a:ln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collect twigs</a:t>
            </a:r>
            <a:endParaRPr lang="en-GB" sz="3200" spc="600" dirty="0">
              <a:ln w="0">
                <a:solidFill>
                  <a:srgbClr val="92D050"/>
                </a:solidFill>
              </a:ln>
              <a:solidFill>
                <a:srgbClr val="92D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GB" sz="2600" dirty="0"/>
              <a:t>Think of one word to describe the best thing about school.</a:t>
            </a:r>
          </a:p>
          <a:p>
            <a:endParaRPr lang="en-GB" sz="2000" dirty="0"/>
          </a:p>
          <a:p>
            <a:r>
              <a:rPr lang="en-GB" sz="2600" dirty="0"/>
              <a:t>It could be … kind or amazing or fun … or something else from your imagination.</a:t>
            </a:r>
          </a:p>
          <a:p>
            <a:endParaRPr lang="en-GB" sz="2000" dirty="0"/>
          </a:p>
          <a:p>
            <a:r>
              <a:rPr lang="en-GB" sz="2600" dirty="0"/>
              <a:t>Make that word out of  twigs and place in a interesting spot around the school grounds.</a:t>
            </a:r>
          </a:p>
          <a:p>
            <a:br>
              <a:rPr lang="en-GB" sz="2400" dirty="0"/>
            </a:br>
            <a:endParaRPr lang="en-GB" sz="2400" dirty="0"/>
          </a:p>
          <a:p>
            <a:endParaRPr lang="en-GB" dirty="0"/>
          </a:p>
        </p:txBody>
      </p:sp>
      <p:pic>
        <p:nvPicPr>
          <p:cNvPr id="18" name="Picture 17" descr="A close up of a green field&#10;&#10;Description automatically generated">
            <a:extLst>
              <a:ext uri="{FF2B5EF4-FFF2-40B4-BE49-F238E27FC236}">
                <a16:creationId xmlns:a16="http://schemas.microsoft.com/office/drawing/2014/main" id="{BE247399-0A01-E843-99CD-3F9F9A2BC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89" y="1411091"/>
            <a:ext cx="6439231" cy="482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73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</a:p>
        </p:txBody>
      </p:sp>
      <p:pic>
        <p:nvPicPr>
          <p:cNvPr id="31" name="Picture 30" descr="A picture containing outdoor, sitting, water, table&#10;&#10;Description automatically generated">
            <a:extLst>
              <a:ext uri="{FF2B5EF4-FFF2-40B4-BE49-F238E27FC236}">
                <a16:creationId xmlns:a16="http://schemas.microsoft.com/office/drawing/2014/main" id="{40B41E7F-47FC-3F40-ACC0-30B5BB08B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49" y="1188720"/>
            <a:ext cx="10629901" cy="566928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86A3E20-B478-2444-B5EA-961F0E5675F2}"/>
              </a:ext>
            </a:extLst>
          </p:cNvPr>
          <p:cNvSpPr txBox="1"/>
          <p:nvPr/>
        </p:nvSpPr>
        <p:spPr>
          <a:xfrm>
            <a:off x="2491740" y="179725"/>
            <a:ext cx="6309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Word Art made on sand</a:t>
            </a:r>
          </a:p>
        </p:txBody>
      </p:sp>
    </p:spTree>
    <p:extLst>
      <p:ext uri="{BB962C8B-B14F-4D97-AF65-F5344CB8AC3E}">
        <p14:creationId xmlns:p14="http://schemas.microsoft.com/office/powerpoint/2010/main" val="2647817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en-US" sz="3600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4" name="Picture 3" descr="A picture containing old, beach, person&#10;&#10;Description automatically generated">
            <a:extLst>
              <a:ext uri="{FF2B5EF4-FFF2-40B4-BE49-F238E27FC236}">
                <a16:creationId xmlns:a16="http://schemas.microsoft.com/office/drawing/2014/main" id="{E40DECA8-DE33-4542-B9C0-337442AC33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503" b="15912"/>
          <a:stretch/>
        </p:blipFill>
        <p:spPr>
          <a:xfrm>
            <a:off x="1668780" y="0"/>
            <a:ext cx="9212803" cy="51663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B38410-B9AC-F649-AEF8-86174426B003}"/>
              </a:ext>
            </a:extLst>
          </p:cNvPr>
          <p:cNvSpPr txBox="1"/>
          <p:nvPr/>
        </p:nvSpPr>
        <p:spPr>
          <a:xfrm>
            <a:off x="650421" y="5316816"/>
            <a:ext cx="108911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This is Andre Amador making giant art on a beach</a:t>
            </a:r>
          </a:p>
          <a:p>
            <a:pPr algn="ctr"/>
            <a:r>
              <a:rPr lang="en-US" sz="3200" dirty="0"/>
              <a:t>with just a rake. He can only see what he has done from above.</a:t>
            </a:r>
          </a:p>
        </p:txBody>
      </p:sp>
    </p:spTree>
    <p:extLst>
      <p:ext uri="{BB962C8B-B14F-4D97-AF65-F5344CB8AC3E}">
        <p14:creationId xmlns:p14="http://schemas.microsoft.com/office/powerpoint/2010/main" val="4234135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55EC01-9A95-034B-BAF9-34C082FCA54C}"/>
              </a:ext>
            </a:extLst>
          </p:cNvPr>
          <p:cNvSpPr/>
          <p:nvPr/>
        </p:nvSpPr>
        <p:spPr>
          <a:xfrm>
            <a:off x="10454206" y="2782669"/>
            <a:ext cx="458857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0" cap="none" spc="0">
                <a:ln w="0"/>
                <a:solidFill>
                  <a:srgbClr val="FFFF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.</a:t>
            </a:r>
            <a:endParaRPr lang="en-US" sz="3600" b="0" cap="none" spc="0" dirty="0">
              <a:ln w="0"/>
              <a:solidFill>
                <a:srgbClr val="FFFF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Online Media 2" descr="San Francisco sand artist uses beach as canvas">
            <a:hlinkClick r:id="" action="ppaction://media"/>
            <a:extLst>
              <a:ext uri="{FF2B5EF4-FFF2-40B4-BE49-F238E27FC236}">
                <a16:creationId xmlns:a16="http://schemas.microsoft.com/office/drawing/2014/main" id="{C1B6FCFA-73BC-F944-ACE5-575514628F6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CCED50-B6E9-AB4D-BBF0-940DA3075D8E}"/>
              </a:ext>
            </a:extLst>
          </p:cNvPr>
          <p:cNvSpPr txBox="1"/>
          <p:nvPr/>
        </p:nvSpPr>
        <p:spPr>
          <a:xfrm>
            <a:off x="2965280" y="5747234"/>
            <a:ext cx="7101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Film clip - click and wait to load. </a:t>
            </a:r>
          </a:p>
          <a:p>
            <a:r>
              <a:rPr lang="en-US" sz="2000" dirty="0">
                <a:solidFill>
                  <a:schemeClr val="bg1"/>
                </a:solidFill>
              </a:rPr>
              <a:t>Make sure you have enabled live content below menu bar.</a:t>
            </a:r>
          </a:p>
        </p:txBody>
      </p:sp>
    </p:spTree>
    <p:extLst>
      <p:ext uri="{BB962C8B-B14F-4D97-AF65-F5344CB8AC3E}">
        <p14:creationId xmlns:p14="http://schemas.microsoft.com/office/powerpoint/2010/main" val="414067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8257</TotalTime>
  <Words>286</Words>
  <Application>Microsoft Macintosh PowerPoint</Application>
  <PresentationFormat>Widescreen</PresentationFormat>
  <Paragraphs>53</Paragraphs>
  <Slides>13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cloud meditation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hopemountainorg@gmail.com</dc:creator>
  <cp:lastModifiedBy>hopemountainorg@gmail.com</cp:lastModifiedBy>
  <cp:revision>57</cp:revision>
  <dcterms:created xsi:type="dcterms:W3CDTF">2020-09-05T13:22:15Z</dcterms:created>
  <dcterms:modified xsi:type="dcterms:W3CDTF">2020-09-29T20:30:03Z</dcterms:modified>
</cp:coreProperties>
</file>