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6" r:id="rId2"/>
    <p:sldId id="256" r:id="rId3"/>
    <p:sldId id="273" r:id="rId4"/>
    <p:sldId id="274" r:id="rId5"/>
    <p:sldId id="262" r:id="rId6"/>
    <p:sldId id="284" r:id="rId7"/>
    <p:sldId id="291" r:id="rId8"/>
    <p:sldId id="287" r:id="rId9"/>
    <p:sldId id="292" r:id="rId10"/>
    <p:sldId id="293" r:id="rId11"/>
    <p:sldId id="294" r:id="rId12"/>
    <p:sldId id="295" r:id="rId13"/>
    <p:sldId id="264" r:id="rId14"/>
    <p:sldId id="288" r:id="rId15"/>
    <p:sldId id="268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8903"/>
    <a:srgbClr val="C5770F"/>
    <a:srgbClr val="BEB715"/>
    <a:srgbClr val="C5427C"/>
    <a:srgbClr val="FFCD20"/>
    <a:srgbClr val="F8C3CB"/>
    <a:srgbClr val="E0AFB4"/>
    <a:srgbClr val="CD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474"/>
  </p:normalViewPr>
  <p:slideViewPr>
    <p:cSldViewPr snapToGrid="0" snapToObjects="1">
      <p:cViewPr varScale="1">
        <p:scale>
          <a:sx n="76" d="100"/>
          <a:sy n="76" d="100"/>
        </p:scale>
        <p:origin x="216" y="5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WOqeyPIVRo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4409516" y="3059990"/>
            <a:ext cx="33729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6    FAMILY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 descr="A picture containing outdoor, flying, smoke, bird&#10;&#10;Description automatically generated">
            <a:extLst>
              <a:ext uri="{FF2B5EF4-FFF2-40B4-BE49-F238E27FC236}">
                <a16:creationId xmlns:a16="http://schemas.microsoft.com/office/drawing/2014/main" id="{E2ACBEFC-8E9C-2741-B85F-58F565324A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4" r="40251" b="9090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50DBFD-D01C-2644-80E7-82563FEA7E2C}"/>
              </a:ext>
            </a:extLst>
          </p:cNvPr>
          <p:cNvSpPr/>
          <p:nvPr/>
        </p:nvSpPr>
        <p:spPr>
          <a:xfrm>
            <a:off x="6597178" y="1912844"/>
            <a:ext cx="5594801" cy="22929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Robyn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4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and the</a:t>
            </a:r>
            <a:endParaRPr lang="en-US" sz="6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</a:endParaRPr>
          </a:p>
          <a:p>
            <a:pPr algn="ctr">
              <a:spcAft>
                <a:spcPts val="600"/>
              </a:spcAft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 </a:t>
            </a:r>
            <a:r>
              <a:rPr lang="en-US" sz="6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</a:rPr>
              <a:t>Three Secrets </a:t>
            </a:r>
            <a:endParaRPr lang="en-US" sz="6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5AFCF3-8F4A-0A4E-87D2-F9D2097F464D}"/>
              </a:ext>
            </a:extLst>
          </p:cNvPr>
          <p:cNvSpPr/>
          <p:nvPr/>
        </p:nvSpPr>
        <p:spPr>
          <a:xfrm>
            <a:off x="7851648" y="5125122"/>
            <a:ext cx="327891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Chapter</a:t>
            </a:r>
            <a:r>
              <a:rPr lang="en-GB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67122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hoto, green, sitting, table&#10;&#10;Description automatically generated">
            <a:extLst>
              <a:ext uri="{FF2B5EF4-FFF2-40B4-BE49-F238E27FC236}">
                <a16:creationId xmlns:a16="http://schemas.microsoft.com/office/drawing/2014/main" id="{168D49EE-DEE1-1944-A82A-16DB44987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4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erson&#10;&#10;Description automatically generated">
            <a:extLst>
              <a:ext uri="{FF2B5EF4-FFF2-40B4-BE49-F238E27FC236}">
                <a16:creationId xmlns:a16="http://schemas.microsoft.com/office/drawing/2014/main" id="{7BD2B96C-E524-C94C-A8F7-1FD169A52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25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2159420"/>
            <a:ext cx="3983362" cy="2539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our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family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220187" y="3954714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3" name="6 Rays of heartle to my familyv4.mp3" descr="6 Rays of heartle to my familyv4.mp3">
            <a:hlinkClick r:id="" action="ppaction://media"/>
            <a:extLst>
              <a:ext uri="{FF2B5EF4-FFF2-40B4-BE49-F238E27FC236}">
                <a16:creationId xmlns:a16="http://schemas.microsoft.com/office/drawing/2014/main" id="{B8B7DAA1-40D4-EB45-A70F-83C861EECA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6307" y="1993119"/>
            <a:ext cx="1820334" cy="18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DF12D0-E180-154D-9B9A-79186C86B7C2}"/>
              </a:ext>
            </a:extLst>
          </p:cNvPr>
          <p:cNvSpPr/>
          <p:nvPr/>
        </p:nvSpPr>
        <p:spPr>
          <a:xfrm>
            <a:off x="2080260" y="183608"/>
            <a:ext cx="74708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12700" cmpd="sng">
                  <a:solidFill>
                    <a:srgbClr val="C5770F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Draw your family UPLIT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C3E0BE-94BF-404F-8096-7C0CE14D7901}"/>
              </a:ext>
            </a:extLst>
          </p:cNvPr>
          <p:cNvSpPr txBox="1"/>
          <p:nvPr/>
        </p:nvSpPr>
        <p:spPr>
          <a:xfrm>
            <a:off x="313687" y="1120676"/>
            <a:ext cx="113677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Draw a picture of your family – guess what each one loves doing – the thing that lights them up</a:t>
            </a:r>
          </a:p>
          <a:p>
            <a:endParaRPr lang="en-US" sz="2400" dirty="0"/>
          </a:p>
          <a:p>
            <a:r>
              <a:rPr lang="en-US" sz="2400" dirty="0"/>
              <a:t>See if you guessed right.  Ask each person at home what their UPLIT is so you can add it to your picture.</a:t>
            </a:r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C30DAB73-11D6-D042-BD12-4BD6041451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89" r="39117" b="30587"/>
          <a:stretch/>
        </p:blipFill>
        <p:spPr>
          <a:xfrm>
            <a:off x="2525418" y="3263440"/>
            <a:ext cx="2686662" cy="3374389"/>
          </a:xfrm>
          <a:prstGeom prst="rect">
            <a:avLst/>
          </a:prstGeom>
        </p:spPr>
      </p:pic>
      <p:pic>
        <p:nvPicPr>
          <p:cNvPr id="21" name="Picture 2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161CC6C-8EB3-FE45-A6B3-33C8846B9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973" r="3837" b="10000"/>
          <a:stretch/>
        </p:blipFill>
        <p:spPr>
          <a:xfrm>
            <a:off x="9114116" y="4337406"/>
            <a:ext cx="2956023" cy="2360574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2FB33F11-74DF-B444-9F74-FBC841D32E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63" t="16141" b="12000"/>
          <a:stretch/>
        </p:blipFill>
        <p:spPr>
          <a:xfrm>
            <a:off x="5433656" y="3624106"/>
            <a:ext cx="3589020" cy="2968004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3B8559-E0B5-9440-846D-C802305B49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862"/>
          <a:stretch/>
        </p:blipFill>
        <p:spPr>
          <a:xfrm>
            <a:off x="245108" y="3271930"/>
            <a:ext cx="2255386" cy="332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3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373F5FF-324B-4742-B59F-B6B03DD07067}"/>
              </a:ext>
            </a:extLst>
          </p:cNvPr>
          <p:cNvSpPr txBox="1"/>
          <p:nvPr/>
        </p:nvSpPr>
        <p:spPr>
          <a:xfrm>
            <a:off x="871927" y="-3158294"/>
            <a:ext cx="10448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sky is my friend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5D6B4-EBD2-6942-90A3-C4C8386F5D13}"/>
              </a:ext>
            </a:extLst>
          </p:cNvPr>
          <p:cNvSpPr txBox="1"/>
          <p:nvPr/>
        </p:nvSpPr>
        <p:spPr>
          <a:xfrm>
            <a:off x="12010803" y="6374007"/>
            <a:ext cx="9916868" cy="18261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Lie on your back      or gaze out of a window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 look up at the sky     for a few minutes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Watch the clouds drifting by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D10BAD-7F94-2E49-A8AA-36132305A833}"/>
              </a:ext>
            </a:extLst>
          </p:cNvPr>
          <p:cNvSpPr txBox="1"/>
          <p:nvPr/>
        </p:nvSpPr>
        <p:spPr>
          <a:xfrm>
            <a:off x="1407072" y="-1922334"/>
            <a:ext cx="937785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10160">
                  <a:solidFill>
                    <a:srgbClr val="BEB71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Secrets underground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5A39C-AAD1-1A41-85EF-C0C63F88EF07}"/>
              </a:ext>
            </a:extLst>
          </p:cNvPr>
          <p:cNvSpPr/>
          <p:nvPr/>
        </p:nvSpPr>
        <p:spPr>
          <a:xfrm>
            <a:off x="0" y="2367171"/>
            <a:ext cx="12192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dirty="0">
                <a:ln w="12700" cmpd="sng">
                  <a:solidFill>
                    <a:srgbClr val="C5770F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Secret world underground</a:t>
            </a:r>
            <a:endParaRPr lang="en-GB" sz="6600" b="1" cap="none" spc="0" dirty="0">
              <a:ln w="12700" cmpd="sng">
                <a:solidFill>
                  <a:srgbClr val="C5770F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73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</p:txBody>
      </p:sp>
      <p:pic>
        <p:nvPicPr>
          <p:cNvPr id="27" name="Online Media 26" descr="How trees secretly talk to each other - BBC News">
            <a:hlinkClick r:id="" action="ppaction://media"/>
            <a:extLst>
              <a:ext uri="{FF2B5EF4-FFF2-40B4-BE49-F238E27FC236}">
                <a16:creationId xmlns:a16="http://schemas.microsoft.com/office/drawing/2014/main" id="{B80219A9-876E-C746-926B-03EF764CDD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2650A3-BD4A-1140-ABBD-97163CE1278C}"/>
              </a:ext>
            </a:extLst>
          </p:cNvPr>
          <p:cNvSpPr txBox="1"/>
          <p:nvPr/>
        </p:nvSpPr>
        <p:spPr>
          <a:xfrm>
            <a:off x="3352800" y="6028267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</a:t>
            </a:r>
            <a:r>
              <a:rPr lang="en-US" sz="2000">
                <a:solidFill>
                  <a:schemeClr val="bg1"/>
                </a:solidFill>
              </a:rPr>
              <a:t>menu bar.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8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ABFF1AC-2282-E040-9451-DEA0BBB6CD19}"/>
              </a:ext>
            </a:extLst>
          </p:cNvPr>
          <p:cNvSpPr txBox="1"/>
          <p:nvPr/>
        </p:nvSpPr>
        <p:spPr>
          <a:xfrm>
            <a:off x="338785" y="3957410"/>
            <a:ext cx="12765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The sky is my friend</a:t>
            </a:r>
          </a:p>
          <a:p>
            <a:r>
              <a:rPr lang="en-US" sz="4800" dirty="0">
                <a:solidFill>
                  <a:schemeClr val="bg1"/>
                </a:solidFill>
              </a:rPr>
              <a:t>wherever I am</a:t>
            </a:r>
          </a:p>
          <a:p>
            <a:r>
              <a:rPr lang="en-US" sz="4800" dirty="0">
                <a:solidFill>
                  <a:schemeClr val="bg1"/>
                </a:solidFill>
              </a:rPr>
              <a:t>feels like home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2AFD4-7F8B-1F4B-AD4F-98026419B59B}"/>
              </a:ext>
            </a:extLst>
          </p:cNvPr>
          <p:cNvSpPr txBox="1"/>
          <p:nvPr/>
        </p:nvSpPr>
        <p:spPr>
          <a:xfrm>
            <a:off x="2475361" y="-1427571"/>
            <a:ext cx="9377854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6600" b="1" dirty="0">
                <a:ln w="10160">
                  <a:solidFill>
                    <a:srgbClr val="BEB715"/>
                  </a:solidFill>
                  <a:prstDash val="solid"/>
                </a:ln>
                <a:solidFill>
                  <a:srgbClr val="FFFFFF"/>
                </a:solidFill>
                <a:effectLst>
                  <a:glow rad="76200">
                    <a:srgbClr val="FFFF00">
                      <a:alpha val="31000"/>
                    </a:srgb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Secrets underground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23C1BE-F3EC-0547-BFCF-8A82D829BC05}"/>
              </a:ext>
            </a:extLst>
          </p:cNvPr>
          <p:cNvSpPr txBox="1"/>
          <p:nvPr/>
        </p:nvSpPr>
        <p:spPr>
          <a:xfrm>
            <a:off x="800100" y="1972251"/>
            <a:ext cx="110531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Go outside. Plant your feet firmly on the ground and close your eyes</a:t>
            </a:r>
          </a:p>
          <a:p>
            <a:endParaRPr lang="en-US" sz="2800" dirty="0"/>
          </a:p>
          <a:p>
            <a:r>
              <a:rPr lang="en-US" sz="2800" dirty="0"/>
              <a:t>For 1 minute…</a:t>
            </a:r>
          </a:p>
          <a:p>
            <a:r>
              <a:rPr lang="en-US" sz="2800" dirty="0"/>
              <a:t>imagine all the roots beneath your feet joined up with each other</a:t>
            </a:r>
          </a:p>
          <a:p>
            <a:endParaRPr lang="en-US" sz="2800" dirty="0"/>
          </a:p>
          <a:p>
            <a:r>
              <a:rPr lang="en-US" sz="2800" dirty="0"/>
              <a:t>Joining up every plant in every garden</a:t>
            </a:r>
          </a:p>
          <a:p>
            <a:endParaRPr lang="en-US" sz="2800" dirty="0"/>
          </a:p>
          <a:p>
            <a:r>
              <a:rPr lang="en-US" sz="2800" dirty="0"/>
              <a:t>Joining up all the trees in every forest</a:t>
            </a:r>
          </a:p>
          <a:p>
            <a:endParaRPr lang="en-US" sz="2800" dirty="0"/>
          </a:p>
          <a:p>
            <a:r>
              <a:rPr lang="en-US" sz="2800" dirty="0"/>
              <a:t>Feel all this happening beneath your feet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D6E4E6-46F4-7E42-880D-D3F47FDB024E}"/>
              </a:ext>
            </a:extLst>
          </p:cNvPr>
          <p:cNvSpPr/>
          <p:nvPr/>
        </p:nvSpPr>
        <p:spPr>
          <a:xfrm>
            <a:off x="635965" y="742254"/>
            <a:ext cx="104282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2700" cmpd="sng">
                  <a:solidFill>
                    <a:srgbClr val="C5770F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Feel the</a:t>
            </a:r>
            <a:r>
              <a:rPr lang="en-GB" sz="5400" b="1" cap="none" spc="0" dirty="0">
                <a:ln w="12700" cmpd="sng">
                  <a:solidFill>
                    <a:srgbClr val="C5770F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world beneath your feet</a:t>
            </a:r>
            <a:endParaRPr lang="en-GB" sz="4800" b="1" cap="none" spc="0" dirty="0">
              <a:ln w="12700" cmpd="sng">
                <a:solidFill>
                  <a:srgbClr val="C5770F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431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6E5CBE-AB24-F846-A8E4-DF204F779533}"/>
              </a:ext>
            </a:extLst>
          </p:cNvPr>
          <p:cNvSpPr txBox="1"/>
          <p:nvPr/>
        </p:nvSpPr>
        <p:spPr>
          <a:xfrm>
            <a:off x="868680" y="1982330"/>
            <a:ext cx="982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Draw a family of trees</a:t>
            </a:r>
          </a:p>
          <a:p>
            <a:r>
              <a:rPr lang="en-US" sz="2800"/>
              <a:t>with all the roots joined up underground.</a:t>
            </a:r>
          </a:p>
          <a:p>
            <a:endParaRPr lang="en-US" sz="2800"/>
          </a:p>
          <a:p>
            <a:r>
              <a:rPr lang="en-US" sz="2800"/>
              <a:t>Put beautiful colours on your drawing </a:t>
            </a:r>
          </a:p>
          <a:p>
            <a:r>
              <a:rPr lang="en-US" sz="2800"/>
              <a:t>to show all the things people can’t see.</a:t>
            </a:r>
          </a:p>
          <a:p>
            <a:r>
              <a:rPr lang="en-US" sz="2800"/>
              <a:t>All the amazing things happening in the roots beneath our feet.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380B6B-A1D8-DD4B-81DD-0E117FBADA36}"/>
              </a:ext>
            </a:extLst>
          </p:cNvPr>
          <p:cNvSpPr/>
          <p:nvPr/>
        </p:nvSpPr>
        <p:spPr>
          <a:xfrm>
            <a:off x="-587333" y="808999"/>
            <a:ext cx="74708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b="1" cap="none" spc="0">
                <a:ln w="12700" cmpd="sng">
                  <a:solidFill>
                    <a:srgbClr val="C5770F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TREE FAMILY</a:t>
            </a:r>
            <a:endParaRPr lang="en-GB" sz="6600" b="1" cap="none" spc="0" dirty="0">
              <a:ln w="12700" cmpd="sng">
                <a:solidFill>
                  <a:srgbClr val="C5770F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6340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4036</TotalTime>
  <Words>342</Words>
  <Application>Microsoft Macintosh PowerPoint</Application>
  <PresentationFormat>Widescreen</PresentationFormat>
  <Paragraphs>64</Paragraphs>
  <Slides>16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12</cp:revision>
  <dcterms:created xsi:type="dcterms:W3CDTF">2020-09-09T15:26:54Z</dcterms:created>
  <dcterms:modified xsi:type="dcterms:W3CDTF">2020-09-29T20:30:45Z</dcterms:modified>
</cp:coreProperties>
</file>