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76" r:id="rId2"/>
    <p:sldId id="256" r:id="rId3"/>
    <p:sldId id="273" r:id="rId4"/>
    <p:sldId id="274" r:id="rId5"/>
    <p:sldId id="262" r:id="rId6"/>
    <p:sldId id="287" r:id="rId7"/>
    <p:sldId id="284" r:id="rId8"/>
    <p:sldId id="285" r:id="rId9"/>
    <p:sldId id="289" r:id="rId10"/>
    <p:sldId id="290" r:id="rId11"/>
    <p:sldId id="286" r:id="rId12"/>
    <p:sldId id="288" r:id="rId13"/>
    <p:sldId id="264" r:id="rId14"/>
    <p:sldId id="257" r:id="rId15"/>
    <p:sldId id="291" r:id="rId16"/>
    <p:sldId id="268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8903"/>
    <a:srgbClr val="C5427C"/>
    <a:srgbClr val="FFCD20"/>
    <a:srgbClr val="F8C3CB"/>
    <a:srgbClr val="E0AFB4"/>
    <a:srgbClr val="CDA1A9"/>
    <a:srgbClr val="C577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902"/>
    <p:restoredTop sz="94671"/>
  </p:normalViewPr>
  <p:slideViewPr>
    <p:cSldViewPr snapToGrid="0" snapToObjects="1">
      <p:cViewPr varScale="1">
        <p:scale>
          <a:sx n="79" d="100"/>
          <a:sy n="79" d="100"/>
        </p:scale>
        <p:origin x="232" y="4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328D9-9CBC-4940-8C3C-06C5CDAB5C47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CCB37-9F5F-6449-839A-E1F170434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_sPF3O1398?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4272268" y="3059990"/>
            <a:ext cx="36474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5    FRIENDS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6756DB-79F5-C24C-8919-3E22D84D42FB}"/>
              </a:ext>
            </a:extLst>
          </p:cNvPr>
          <p:cNvSpPr/>
          <p:nvPr/>
        </p:nvSpPr>
        <p:spPr>
          <a:xfrm>
            <a:off x="603849" y="1978707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D74E20-34E1-E641-9FD0-D6E87B4B7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70" y="5394017"/>
            <a:ext cx="2107743" cy="83076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37B949-46C7-4A40-A14B-AFCDF406D2C4}"/>
              </a:ext>
            </a:extLst>
          </p:cNvPr>
          <p:cNvSpPr txBox="1"/>
          <p:nvPr/>
        </p:nvSpPr>
        <p:spPr>
          <a:xfrm>
            <a:off x="4745371" y="6171633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B25239-7FE6-1443-B761-F47D00A7E6FC}"/>
              </a:ext>
            </a:extLst>
          </p:cNvPr>
          <p:cNvSpPr txBox="1"/>
          <p:nvPr/>
        </p:nvSpPr>
        <p:spPr>
          <a:xfrm>
            <a:off x="0" y="6045200"/>
            <a:ext cx="121919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Indoor clouds made by artist  </a:t>
            </a:r>
            <a:r>
              <a:rPr lang="en-US" sz="2800" dirty="0" err="1"/>
              <a:t>Berndnaut</a:t>
            </a:r>
            <a:r>
              <a:rPr lang="en-US" sz="2800" dirty="0"/>
              <a:t> </a:t>
            </a:r>
            <a:r>
              <a:rPr lang="en-US" sz="2800" dirty="0" err="1"/>
              <a:t>Smilde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  <p:pic>
        <p:nvPicPr>
          <p:cNvPr id="12" name="Picture 11" descr="A picture containing indoor, smoke, water, looking&#10;&#10;Description automatically generated">
            <a:extLst>
              <a:ext uri="{FF2B5EF4-FFF2-40B4-BE49-F238E27FC236}">
                <a16:creationId xmlns:a16="http://schemas.microsoft.com/office/drawing/2014/main" id="{40C17CDA-5C51-DA47-A248-2AC990C4B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891" y="734752"/>
            <a:ext cx="7882331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63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6C4D5F-D412-5F49-AA9D-F73893C0CCC2}"/>
              </a:ext>
            </a:extLst>
          </p:cNvPr>
          <p:cNvSpPr txBox="1"/>
          <p:nvPr/>
        </p:nvSpPr>
        <p:spPr>
          <a:xfrm>
            <a:off x="532664" y="2840306"/>
            <a:ext cx="111266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draw the fluffiness of a cloud                              draw the swirliness of a cloud</a:t>
            </a:r>
          </a:p>
          <a:p>
            <a:pPr algn="ctr"/>
            <a:endParaRPr lang="en-US"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algn="ctr"/>
            <a:endParaRPr lang="en-US"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algn="ctr"/>
            <a:endParaRPr lang="en-US"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AEDCA0-91A5-0040-9DEF-26AA18E5D5BD}"/>
              </a:ext>
            </a:extLst>
          </p:cNvPr>
          <p:cNvSpPr txBox="1"/>
          <p:nvPr/>
        </p:nvSpPr>
        <p:spPr>
          <a:xfrm>
            <a:off x="2944693" y="73982"/>
            <a:ext cx="6759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drawing clouds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6EA428-B8A9-5040-A4BB-6BD1C1DCEDC2}"/>
              </a:ext>
            </a:extLst>
          </p:cNvPr>
          <p:cNvSpPr txBox="1"/>
          <p:nvPr/>
        </p:nvSpPr>
        <p:spPr>
          <a:xfrm>
            <a:off x="6781615" y="6014577"/>
            <a:ext cx="4692478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draw your own style of cloud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15169C-2F4D-7341-9E96-DE3BE92B10F7}"/>
              </a:ext>
            </a:extLst>
          </p:cNvPr>
          <p:cNvSpPr txBox="1"/>
          <p:nvPr/>
        </p:nvSpPr>
        <p:spPr>
          <a:xfrm>
            <a:off x="215224" y="6163268"/>
            <a:ext cx="4692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draw patterns in clouds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66C3CE32-A604-1742-82E5-3CEB8510FE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2" t="13746" b="11479"/>
          <a:stretch/>
        </p:blipFill>
        <p:spPr>
          <a:xfrm>
            <a:off x="3304955" y="4652696"/>
            <a:ext cx="2174918" cy="1510572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B0811593-4EC4-0D4C-A022-FEBBA335EA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71" t="12055" r="17081" b="19047"/>
          <a:stretch/>
        </p:blipFill>
        <p:spPr>
          <a:xfrm>
            <a:off x="66745" y="4578269"/>
            <a:ext cx="1936468" cy="1515781"/>
          </a:xfrm>
          <a:prstGeom prst="rect">
            <a:avLst/>
          </a:prstGeom>
        </p:spPr>
      </p:pic>
      <p:pic>
        <p:nvPicPr>
          <p:cNvPr id="19" name="Picture 18" descr="A close up of a cats face&#10;&#10;Description automatically generated">
            <a:extLst>
              <a:ext uri="{FF2B5EF4-FFF2-40B4-BE49-F238E27FC236}">
                <a16:creationId xmlns:a16="http://schemas.microsoft.com/office/drawing/2014/main" id="{967A16D3-C2DB-7F47-8CAF-6C868AC5A5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641" t="12055" r="9591" b="18021"/>
          <a:stretch/>
        </p:blipFill>
        <p:spPr>
          <a:xfrm>
            <a:off x="7379751" y="1336448"/>
            <a:ext cx="2410742" cy="1415971"/>
          </a:xfrm>
          <a:prstGeom prst="rect">
            <a:avLst/>
          </a:prstGeom>
        </p:spPr>
      </p:pic>
      <p:pic>
        <p:nvPicPr>
          <p:cNvPr id="21" name="Picture 20" descr="A close up of a cats face&#10;&#10;Description automatically generated">
            <a:extLst>
              <a:ext uri="{FF2B5EF4-FFF2-40B4-BE49-F238E27FC236}">
                <a16:creationId xmlns:a16="http://schemas.microsoft.com/office/drawing/2014/main" id="{9EAD14AC-A217-F342-AC04-A0D29C582C2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07" t="13160" r="12127" b="9321"/>
          <a:stretch/>
        </p:blipFill>
        <p:spPr>
          <a:xfrm>
            <a:off x="9876904" y="581813"/>
            <a:ext cx="1782431" cy="1268395"/>
          </a:xfrm>
          <a:prstGeom prst="rect">
            <a:avLst/>
          </a:prstGeom>
        </p:spPr>
      </p:pic>
      <p:pic>
        <p:nvPicPr>
          <p:cNvPr id="23" name="Picture 22" descr="A drawing of a person&#10;&#10;Description automatically generated">
            <a:extLst>
              <a:ext uri="{FF2B5EF4-FFF2-40B4-BE49-F238E27FC236}">
                <a16:creationId xmlns:a16="http://schemas.microsoft.com/office/drawing/2014/main" id="{8F87CA35-715D-1D4A-A81F-95E0779A345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811" t="19487" r="20525" b="15238"/>
          <a:stretch/>
        </p:blipFill>
        <p:spPr>
          <a:xfrm>
            <a:off x="639175" y="1408656"/>
            <a:ext cx="1945339" cy="1469773"/>
          </a:xfrm>
          <a:prstGeom prst="rect">
            <a:avLst/>
          </a:prstGeom>
        </p:spPr>
      </p:pic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DF034BDF-0285-754D-9A56-322E1A351C9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353" t="15889" r="12295" b="14286"/>
          <a:stretch/>
        </p:blipFill>
        <p:spPr>
          <a:xfrm>
            <a:off x="2469132" y="727042"/>
            <a:ext cx="1493269" cy="1429240"/>
          </a:xfrm>
          <a:prstGeom prst="rect">
            <a:avLst/>
          </a:prstGeom>
        </p:spPr>
      </p:pic>
      <p:pic>
        <p:nvPicPr>
          <p:cNvPr id="15" name="Picture 14" descr="A picture containing drawing, rack&#10;&#10;Description automatically generated">
            <a:extLst>
              <a:ext uri="{FF2B5EF4-FFF2-40B4-BE49-F238E27FC236}">
                <a16:creationId xmlns:a16="http://schemas.microsoft.com/office/drawing/2014/main" id="{331252C9-1A46-9341-8469-9906906A10B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002" t="19047" r="17023" b="22521"/>
          <a:stretch/>
        </p:blipFill>
        <p:spPr>
          <a:xfrm>
            <a:off x="1570466" y="3560043"/>
            <a:ext cx="2028095" cy="123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80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person&#10;&#10;Description automatically generated">
            <a:extLst>
              <a:ext uri="{FF2B5EF4-FFF2-40B4-BE49-F238E27FC236}">
                <a16:creationId xmlns:a16="http://schemas.microsoft.com/office/drawing/2014/main" id="{8C5FEC38-98BA-A14D-A329-09AA7D4228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775" r="15508" b="17784"/>
          <a:stretch/>
        </p:blipFill>
        <p:spPr>
          <a:xfrm>
            <a:off x="-11328" y="-6372"/>
            <a:ext cx="12203328" cy="68643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FC549A-F000-0F41-86D7-ABE8A9161091}"/>
              </a:ext>
            </a:extLst>
          </p:cNvPr>
          <p:cNvSpPr txBox="1"/>
          <p:nvPr/>
        </p:nvSpPr>
        <p:spPr>
          <a:xfrm>
            <a:off x="6379029" y="3990095"/>
            <a:ext cx="134168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Like a good friend</a:t>
            </a:r>
          </a:p>
          <a:p>
            <a:r>
              <a:rPr lang="en-US" sz="4800" dirty="0">
                <a:solidFill>
                  <a:schemeClr val="bg1"/>
                </a:solidFill>
              </a:rPr>
              <a:t>the sky </a:t>
            </a:r>
          </a:p>
          <a:p>
            <a:r>
              <a:rPr lang="en-US" sz="4800" dirty="0">
                <a:solidFill>
                  <a:schemeClr val="bg1"/>
                </a:solidFill>
              </a:rPr>
              <a:t>is always there for us </a:t>
            </a:r>
          </a:p>
          <a:p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83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moke, outdoor, flying, air&#10;&#10;Description automatically generated">
            <a:extLst>
              <a:ext uri="{FF2B5EF4-FFF2-40B4-BE49-F238E27FC236}">
                <a16:creationId xmlns:a16="http://schemas.microsoft.com/office/drawing/2014/main" id="{CFA49771-93A1-B942-9C79-67FD3BF824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6" r="127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19C8797-2F81-FC45-A5CE-8361D45EDCFE}"/>
              </a:ext>
            </a:extLst>
          </p:cNvPr>
          <p:cNvSpPr/>
          <p:nvPr/>
        </p:nvSpPr>
        <p:spPr>
          <a:xfrm>
            <a:off x="8208638" y="2159420"/>
            <a:ext cx="3983362" cy="25391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Send Rays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of Heartle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to a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ll </a:t>
            </a:r>
          </a:p>
          <a:p>
            <a:pPr algn="ctr">
              <a:spcAft>
                <a:spcPts val="600"/>
              </a:spcAft>
            </a:pP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my friends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3FA57B-6A63-E143-B0BE-4DE788509F1D}"/>
              </a:ext>
            </a:extLst>
          </p:cNvPr>
          <p:cNvSpPr/>
          <p:nvPr/>
        </p:nvSpPr>
        <p:spPr>
          <a:xfrm>
            <a:off x="220187" y="3954714"/>
            <a:ext cx="1796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Press to play</a:t>
            </a:r>
          </a:p>
        </p:txBody>
      </p:sp>
      <p:pic>
        <p:nvPicPr>
          <p:cNvPr id="4" name="Rays of Heartle for my friends adj gaps2.mp3" descr="Rays of Heartle for my friends adj gaps2.mp3">
            <a:hlinkClick r:id="" action="ppaction://media"/>
            <a:extLst>
              <a:ext uri="{FF2B5EF4-FFF2-40B4-BE49-F238E27FC236}">
                <a16:creationId xmlns:a16="http://schemas.microsoft.com/office/drawing/2014/main" id="{C2A1180D-D721-024A-836D-1083A110FC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0188" y="2159420"/>
            <a:ext cx="1796453" cy="179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9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2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3A7F8441-08B6-4048-A72B-A9F6CFE4BBDE}"/>
              </a:ext>
            </a:extLst>
          </p:cNvPr>
          <p:cNvSpPr/>
          <p:nvPr/>
        </p:nvSpPr>
        <p:spPr>
          <a:xfrm>
            <a:off x="1820349" y="-1403208"/>
            <a:ext cx="747035" cy="7543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</a:p>
        </p:txBody>
      </p:sp>
      <p:pic>
        <p:nvPicPr>
          <p:cNvPr id="6" name="Picture 5" descr="A statue of a person&#10;&#10;Description automatically generated">
            <a:extLst>
              <a:ext uri="{FF2B5EF4-FFF2-40B4-BE49-F238E27FC236}">
                <a16:creationId xmlns:a16="http://schemas.microsoft.com/office/drawing/2014/main" id="{74160A41-A92A-E444-9D13-18700BA758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05" r="24232" b="4044"/>
          <a:stretch/>
        </p:blipFill>
        <p:spPr>
          <a:xfrm>
            <a:off x="-4046134" y="65562"/>
            <a:ext cx="2683240" cy="65811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B00CDA-A88C-F249-AE45-B8E4F81B11FD}"/>
              </a:ext>
            </a:extLst>
          </p:cNvPr>
          <p:cNvSpPr txBox="1"/>
          <p:nvPr/>
        </p:nvSpPr>
        <p:spPr>
          <a:xfrm>
            <a:off x="4108801" y="634266"/>
            <a:ext cx="6906749" cy="1015663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pc="600" dirty="0">
                <a:ln w="31750">
                  <a:solidFill>
                    <a:srgbClr val="FFC000"/>
                  </a:solidFill>
                </a:ln>
                <a:noFill/>
                <a:effectLst>
                  <a:reflection blurRad="6350" stA="53000" endA="300" endPos="35500" dir="5400000" sy="-90000" algn="bl" rotWithShape="0"/>
                </a:effectLst>
              </a:rPr>
              <a:t>THE BEST OF 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6C529E-06D5-8A43-A14A-8566750BADF0}"/>
              </a:ext>
            </a:extLst>
          </p:cNvPr>
          <p:cNvSpPr txBox="1"/>
          <p:nvPr/>
        </p:nvSpPr>
        <p:spPr>
          <a:xfrm>
            <a:off x="4433005" y="3356148"/>
            <a:ext cx="625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/>
              <a:t>Write on the front how to be a really good friend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48E3D3-4E11-AC42-A21B-7F8A465376FF}"/>
              </a:ext>
            </a:extLst>
          </p:cNvPr>
          <p:cNvSpPr txBox="1"/>
          <p:nvPr/>
        </p:nvSpPr>
        <p:spPr>
          <a:xfrm>
            <a:off x="4433004" y="2178989"/>
            <a:ext cx="6258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/>
              <a:t>Make an OSCAR of you looking really happy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70EBFF-1846-EC42-A35E-A83D8E73C3E7}"/>
              </a:ext>
            </a:extLst>
          </p:cNvPr>
          <p:cNvSpPr txBox="1"/>
          <p:nvPr/>
        </p:nvSpPr>
        <p:spPr>
          <a:xfrm>
            <a:off x="4433004" y="4497342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/>
              <a:t>This is the best of you</a:t>
            </a:r>
            <a:r>
              <a:rPr lang="en-US" sz="2000" dirty="0"/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3906C1-8EFE-B447-91AB-2560A37565EE}"/>
              </a:ext>
            </a:extLst>
          </p:cNvPr>
          <p:cNvSpPr txBox="1"/>
          <p:nvPr/>
        </p:nvSpPr>
        <p:spPr>
          <a:xfrm>
            <a:off x="4448672" y="5569956"/>
            <a:ext cx="6705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/>
              <a:t>Being a good friend is the best part of everyone.</a:t>
            </a:r>
          </a:p>
        </p:txBody>
      </p:sp>
      <p:pic>
        <p:nvPicPr>
          <p:cNvPr id="8" name="Picture 7" descr="A close up of a device&#10;&#10;Description automatically generated">
            <a:extLst>
              <a:ext uri="{FF2B5EF4-FFF2-40B4-BE49-F238E27FC236}">
                <a16:creationId xmlns:a16="http://schemas.microsoft.com/office/drawing/2014/main" id="{F3599D1D-15F1-A84C-B45B-59AAD6F8CD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21" t="9248" r="32963" b="27690"/>
          <a:stretch/>
        </p:blipFill>
        <p:spPr>
          <a:xfrm>
            <a:off x="773112" y="138414"/>
            <a:ext cx="2584190" cy="658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14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room&#10;&#10;Description automatically generated">
            <a:extLst>
              <a:ext uri="{FF2B5EF4-FFF2-40B4-BE49-F238E27FC236}">
                <a16:creationId xmlns:a16="http://schemas.microsoft.com/office/drawing/2014/main" id="{54EF129B-8303-1248-A892-512D923862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93" t="31667" r="35185" b="16000"/>
          <a:stretch/>
        </p:blipFill>
        <p:spPr>
          <a:xfrm>
            <a:off x="9840044" y="3745248"/>
            <a:ext cx="2250098" cy="3193637"/>
          </a:xfrm>
          <a:prstGeom prst="rect">
            <a:avLst/>
          </a:prstGeom>
        </p:spPr>
      </p:pic>
      <p:sp>
        <p:nvSpPr>
          <p:cNvPr id="12" name="Right Arrow Callout 11">
            <a:extLst>
              <a:ext uri="{FF2B5EF4-FFF2-40B4-BE49-F238E27FC236}">
                <a16:creationId xmlns:a16="http://schemas.microsoft.com/office/drawing/2014/main" id="{24626D67-05C9-2C44-8B94-DA2F370F1B65}"/>
              </a:ext>
            </a:extLst>
          </p:cNvPr>
          <p:cNvSpPr/>
          <p:nvPr/>
        </p:nvSpPr>
        <p:spPr>
          <a:xfrm>
            <a:off x="4241676" y="4602420"/>
            <a:ext cx="6286499" cy="2096364"/>
          </a:xfrm>
          <a:prstGeom prst="rightArrowCallout">
            <a:avLst>
              <a:gd name="adj1" fmla="val 25978"/>
              <a:gd name="adj2" fmla="val 36377"/>
              <a:gd name="adj3" fmla="val 56588"/>
              <a:gd name="adj4" fmla="val 6497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50674-C3BE-1141-8E62-86BAABBB6356}"/>
              </a:ext>
            </a:extLst>
          </p:cNvPr>
          <p:cNvSpPr txBox="1"/>
          <p:nvPr/>
        </p:nvSpPr>
        <p:spPr>
          <a:xfrm>
            <a:off x="491242" y="1259592"/>
            <a:ext cx="90312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Draw a picture of yourself looking really happy on card</a:t>
            </a:r>
          </a:p>
          <a:p>
            <a:r>
              <a:rPr lang="en-US" sz="2400" dirty="0"/>
              <a:t>or cardboard and cut it out</a:t>
            </a:r>
          </a:p>
          <a:p>
            <a:endParaRPr lang="en-US" sz="2400" dirty="0"/>
          </a:p>
          <a:p>
            <a:r>
              <a:rPr lang="en-US" sz="2400" dirty="0"/>
              <a:t>Make a base out of card or toilet roll tube or a yogurt pot</a:t>
            </a:r>
          </a:p>
          <a:p>
            <a:endParaRPr lang="en-US" sz="2400" dirty="0"/>
          </a:p>
          <a:p>
            <a:r>
              <a:rPr lang="en-US" sz="2400" dirty="0"/>
              <a:t>Decorate the base with tin foil, gold paper or anything you fancy</a:t>
            </a:r>
          </a:p>
          <a:p>
            <a:endParaRPr lang="en-US" sz="2400" dirty="0"/>
          </a:p>
          <a:p>
            <a:r>
              <a:rPr lang="en-US" sz="2400" dirty="0"/>
              <a:t>Write on the front of the base how to be a really good friend</a:t>
            </a:r>
          </a:p>
          <a:p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B00CDA-A88C-F249-AE45-B8E4F81B11FD}"/>
              </a:ext>
            </a:extLst>
          </p:cNvPr>
          <p:cNvSpPr txBox="1"/>
          <p:nvPr/>
        </p:nvSpPr>
        <p:spPr>
          <a:xfrm>
            <a:off x="491242" y="332688"/>
            <a:ext cx="937785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n w="22225">
                  <a:solidFill>
                    <a:srgbClr val="FFC000"/>
                  </a:solidFill>
                </a:ln>
                <a:noFill/>
                <a:effectLst>
                  <a:reflection blurRad="6350" stA="53000" endA="300" endPos="35500" dir="5400000" sy="-90000" algn="bl" rotWithShape="0"/>
                </a:effectLst>
              </a:rPr>
              <a:t>HOW TO MAKE YOUR OWN OSCAR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</a:p>
        </p:txBody>
      </p:sp>
      <p:pic>
        <p:nvPicPr>
          <p:cNvPr id="8" name="Picture 7" descr="A picture containing building, clock, table, sitting&#10;&#10;Description automatically generated">
            <a:extLst>
              <a:ext uri="{FF2B5EF4-FFF2-40B4-BE49-F238E27FC236}">
                <a16:creationId xmlns:a16="http://schemas.microsoft.com/office/drawing/2014/main" id="{102D43E1-BA47-9047-B3CA-C0594F935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2929" y="400849"/>
            <a:ext cx="1829795" cy="30940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C067503-F20C-A447-8B65-D66DB8FF3519}"/>
              </a:ext>
            </a:extLst>
          </p:cNvPr>
          <p:cNvSpPr txBox="1"/>
          <p:nvPr/>
        </p:nvSpPr>
        <p:spPr>
          <a:xfrm>
            <a:off x="4406512" y="4675912"/>
            <a:ext cx="38652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Leave some extra card at the bottom of your drawing to fold back and sellotape into a triangle. </a:t>
            </a:r>
          </a:p>
          <a:p>
            <a:r>
              <a:rPr lang="en-US" sz="2400" dirty="0"/>
              <a:t>Glue your statue to the base.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5185E1-2E5E-3A44-9599-19C796A81910}"/>
              </a:ext>
            </a:extLst>
          </p:cNvPr>
          <p:cNvSpPr txBox="1"/>
          <p:nvPr/>
        </p:nvSpPr>
        <p:spPr>
          <a:xfrm>
            <a:off x="498988" y="4511069"/>
            <a:ext cx="2505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Oscars can be </a:t>
            </a:r>
          </a:p>
          <a:p>
            <a:r>
              <a:rPr lang="en-US" sz="2400" dirty="0"/>
              <a:t>25- 30cm high</a:t>
            </a:r>
          </a:p>
        </p:txBody>
      </p:sp>
      <p:pic>
        <p:nvPicPr>
          <p:cNvPr id="13" name="Picture 12" descr="A close up of a device&#10;&#10;Description automatically generated">
            <a:extLst>
              <a:ext uri="{FF2B5EF4-FFF2-40B4-BE49-F238E27FC236}">
                <a16:creationId xmlns:a16="http://schemas.microsoft.com/office/drawing/2014/main" id="{B5EA8258-51C6-7544-9C3C-1C2AC3CA1A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021" t="9248" r="32963" b="27690"/>
          <a:stretch/>
        </p:blipFill>
        <p:spPr>
          <a:xfrm>
            <a:off x="9086596" y="400849"/>
            <a:ext cx="1254060" cy="319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17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41238" y="3980237"/>
            <a:ext cx="5495069" cy="7277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Click for kids folk dancing 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DE035-FD90-854B-87BA-054B730A3234}"/>
              </a:ext>
            </a:extLst>
          </p:cNvPr>
          <p:cNvSpPr/>
          <p:nvPr/>
        </p:nvSpPr>
        <p:spPr>
          <a:xfrm>
            <a:off x="3412655" y="7764259"/>
            <a:ext cx="5495069" cy="52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5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http://resources.hwb.wales.gov.uk/VTC/2017/dawnsio-gwerin-english/index.html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9658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934730" y="1576897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3168645" y="2445502"/>
            <a:ext cx="6334071" cy="4403776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781953" y="2439070"/>
            <a:ext cx="2365158" cy="441020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34" r="30074" b="8610"/>
          <a:stretch/>
        </p:blipFill>
        <p:spPr>
          <a:xfrm>
            <a:off x="2359" y="1453426"/>
            <a:ext cx="2698311" cy="54086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  <p:pic>
        <p:nvPicPr>
          <p:cNvPr id="8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FDE7F242-1323-0544-806B-45FB30AE1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1271" y="1732894"/>
            <a:ext cx="2169458" cy="21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FCC02C6-9184-6C4F-8AD3-DC7A43F069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2" t="16606" r="18749" b="8304"/>
          <a:stretch/>
        </p:blipFill>
        <p:spPr>
          <a:xfrm>
            <a:off x="1" y="0"/>
            <a:ext cx="12214302" cy="68803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BFF1AC-2282-E040-9451-DEA0BBB6CD19}"/>
              </a:ext>
            </a:extLst>
          </p:cNvPr>
          <p:cNvSpPr txBox="1"/>
          <p:nvPr/>
        </p:nvSpPr>
        <p:spPr>
          <a:xfrm>
            <a:off x="338785" y="3957410"/>
            <a:ext cx="127657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The sky is my friend</a:t>
            </a:r>
          </a:p>
          <a:p>
            <a:r>
              <a:rPr lang="en-US" sz="4800" dirty="0">
                <a:solidFill>
                  <a:schemeClr val="bg1"/>
                </a:solidFill>
              </a:rPr>
              <a:t>wherever I am</a:t>
            </a:r>
          </a:p>
          <a:p>
            <a:r>
              <a:rPr lang="en-US" sz="4800" dirty="0">
                <a:solidFill>
                  <a:schemeClr val="bg1"/>
                </a:solidFill>
              </a:rPr>
              <a:t>feels like home</a:t>
            </a:r>
          </a:p>
        </p:txBody>
      </p:sp>
    </p:spTree>
    <p:extLst>
      <p:ext uri="{BB962C8B-B14F-4D97-AF65-F5344CB8AC3E}">
        <p14:creationId xmlns:p14="http://schemas.microsoft.com/office/powerpoint/2010/main" val="2004317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clouds in the sky&#10;&#10;Description automatically generated">
            <a:extLst>
              <a:ext uri="{FF2B5EF4-FFF2-40B4-BE49-F238E27FC236}">
                <a16:creationId xmlns:a16="http://schemas.microsoft.com/office/drawing/2014/main" id="{6B9D3918-7C4B-0F4F-BDCC-668F365A66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20" r="16498" b="21243"/>
          <a:stretch/>
        </p:blipFill>
        <p:spPr>
          <a:xfrm>
            <a:off x="-33249" y="0"/>
            <a:ext cx="12225249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73F5FF-324B-4742-B59F-B6B03DD07067}"/>
              </a:ext>
            </a:extLst>
          </p:cNvPr>
          <p:cNvSpPr txBox="1"/>
          <p:nvPr/>
        </p:nvSpPr>
        <p:spPr>
          <a:xfrm>
            <a:off x="871927" y="-3158294"/>
            <a:ext cx="10448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The sky is my friend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F5D6B4-EBD2-6942-90A3-C4C8386F5D13}"/>
              </a:ext>
            </a:extLst>
          </p:cNvPr>
          <p:cNvSpPr txBox="1"/>
          <p:nvPr/>
        </p:nvSpPr>
        <p:spPr>
          <a:xfrm>
            <a:off x="12010803" y="6374007"/>
            <a:ext cx="9916868" cy="18261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RightUp"/>
              <a:lightRig rig="threePt" dir="t"/>
            </a:scene3d>
          </a:bodyPr>
          <a:lstStyle/>
          <a:p>
            <a:pPr>
              <a:spcBef>
                <a:spcPts val="1000"/>
              </a:spcBef>
            </a:pP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Lie on your back      or gaze out of a window</a:t>
            </a:r>
          </a:p>
          <a:p>
            <a:pPr>
              <a:spcBef>
                <a:spcPts val="1000"/>
              </a:spcBef>
            </a:pP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and look up at the sky     for a few minutes</a:t>
            </a:r>
          </a:p>
          <a:p>
            <a:pPr>
              <a:spcBef>
                <a:spcPts val="1000"/>
              </a:spcBef>
            </a:pP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Watch the clouds drifting by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E0AF9B-AE83-C249-8F89-DF64C9ED8B19}"/>
              </a:ext>
            </a:extLst>
          </p:cNvPr>
          <p:cNvSpPr/>
          <p:nvPr/>
        </p:nvSpPr>
        <p:spPr>
          <a:xfrm>
            <a:off x="0" y="1885120"/>
            <a:ext cx="545976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Cloud watching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4A0089-7C70-5740-86FE-A99DB3CA5AB5}"/>
              </a:ext>
            </a:extLst>
          </p:cNvPr>
          <p:cNvSpPr txBox="1"/>
          <p:nvPr/>
        </p:nvSpPr>
        <p:spPr>
          <a:xfrm>
            <a:off x="1518559" y="4464352"/>
            <a:ext cx="136506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                              Watch the sky for a few minutes        </a:t>
            </a:r>
          </a:p>
          <a:p>
            <a:r>
              <a:rPr lang="en-US" sz="2400" dirty="0">
                <a:solidFill>
                  <a:schemeClr val="bg1"/>
                </a:solidFill>
              </a:rPr>
              <a:t>Lie on your back                  or gaze out of a window</a:t>
            </a:r>
          </a:p>
          <a:p>
            <a:r>
              <a:rPr lang="en-US" sz="2400" dirty="0">
                <a:solidFill>
                  <a:schemeClr val="bg1"/>
                </a:solidFill>
              </a:rPr>
              <a:t>   Watch the clouds drift by     </a:t>
            </a:r>
          </a:p>
          <a:p>
            <a:r>
              <a:rPr lang="en-US" sz="2400">
                <a:solidFill>
                  <a:schemeClr val="bg1"/>
                </a:solidFill>
              </a:rPr>
              <a:t>                                               notice </a:t>
            </a:r>
            <a:r>
              <a:rPr lang="en-US" sz="2400" dirty="0">
                <a:solidFill>
                  <a:schemeClr val="bg1"/>
                </a:solidFill>
              </a:rPr>
              <a:t>their shapes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DE2550-8E6E-2C47-8D56-39FCE773F66F}"/>
              </a:ext>
            </a:extLst>
          </p:cNvPr>
          <p:cNvSpPr txBox="1"/>
          <p:nvPr/>
        </p:nvSpPr>
        <p:spPr>
          <a:xfrm>
            <a:off x="291482" y="2651872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pc="300" dirty="0">
                <a:solidFill>
                  <a:schemeClr val="accent1">
                    <a:lumMod val="75000"/>
                  </a:schemeClr>
                </a:solidFill>
              </a:rPr>
              <a:t>Make the sky your friend</a:t>
            </a:r>
          </a:p>
        </p:txBody>
      </p:sp>
    </p:spTree>
    <p:extLst>
      <p:ext uri="{BB962C8B-B14F-4D97-AF65-F5344CB8AC3E}">
        <p14:creationId xmlns:p14="http://schemas.microsoft.com/office/powerpoint/2010/main" val="3066739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FREE!!!!!   Floating Clouds Time Lapse!!! +++ FREE Download +++">
            <a:hlinkClick r:id="" action="ppaction://media"/>
            <a:extLst>
              <a:ext uri="{FF2B5EF4-FFF2-40B4-BE49-F238E27FC236}">
                <a16:creationId xmlns:a16="http://schemas.microsoft.com/office/drawing/2014/main" id="{4C7DC7EC-3D31-4B45-A75A-ECEC0BC87F0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94651" y="935150"/>
            <a:ext cx="9118584" cy="51292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942D2A-11D8-D24A-B7E3-75BF12C79E40}"/>
              </a:ext>
            </a:extLst>
          </p:cNvPr>
          <p:cNvSpPr txBox="1"/>
          <p:nvPr/>
        </p:nvSpPr>
        <p:spPr>
          <a:xfrm>
            <a:off x="664765" y="154208"/>
            <a:ext cx="10578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Watching clouds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158504-DBB1-2F4F-9A78-E06CCE0463CE}"/>
              </a:ext>
            </a:extLst>
          </p:cNvPr>
          <p:cNvSpPr txBox="1"/>
          <p:nvPr/>
        </p:nvSpPr>
        <p:spPr>
          <a:xfrm>
            <a:off x="0" y="6242127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notice the beauty of a changing cloud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5F3C41-A137-A04A-866E-690C0BB69E8A}"/>
              </a:ext>
            </a:extLst>
          </p:cNvPr>
          <p:cNvSpPr txBox="1"/>
          <p:nvPr/>
        </p:nvSpPr>
        <p:spPr>
          <a:xfrm>
            <a:off x="1523062" y="5091411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Film clip - click and wait to load.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Make sure you have enabled live content below menu bar</a:t>
            </a:r>
          </a:p>
        </p:txBody>
      </p:sp>
    </p:spTree>
    <p:extLst>
      <p:ext uri="{BB962C8B-B14F-4D97-AF65-F5344CB8AC3E}">
        <p14:creationId xmlns:p14="http://schemas.microsoft.com/office/powerpoint/2010/main" val="292366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B57C1A-8038-F441-8E1F-40329AB59D20}"/>
              </a:ext>
            </a:extLst>
          </p:cNvPr>
          <p:cNvSpPr txBox="1"/>
          <p:nvPr/>
        </p:nvSpPr>
        <p:spPr>
          <a:xfrm>
            <a:off x="2246026" y="284813"/>
            <a:ext cx="73901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Making clouds</a:t>
            </a:r>
          </a:p>
        </p:txBody>
      </p:sp>
      <p:pic>
        <p:nvPicPr>
          <p:cNvPr id="6" name="Picture 5" descr="A building on fire&#10;&#10;Description automatically generated">
            <a:extLst>
              <a:ext uri="{FF2B5EF4-FFF2-40B4-BE49-F238E27FC236}">
                <a16:creationId xmlns:a16="http://schemas.microsoft.com/office/drawing/2014/main" id="{E281D631-4949-3A49-A4C1-279A7BF60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431" y="1137394"/>
            <a:ext cx="8197137" cy="543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524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4114</TotalTime>
  <Words>405</Words>
  <Application>Microsoft Macintosh PowerPoint</Application>
  <PresentationFormat>Widescreen</PresentationFormat>
  <Paragraphs>73</Paragraphs>
  <Slides>17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hopemountainorg@gmail.com</dc:creator>
  <cp:lastModifiedBy>hopemountainorg@gmail.com</cp:lastModifiedBy>
  <cp:revision>13</cp:revision>
  <dcterms:created xsi:type="dcterms:W3CDTF">2020-09-05T13:22:15Z</dcterms:created>
  <dcterms:modified xsi:type="dcterms:W3CDTF">2020-09-29T20:31:25Z</dcterms:modified>
</cp:coreProperties>
</file>