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6" r:id="rId2"/>
    <p:sldId id="256" r:id="rId3"/>
    <p:sldId id="273" r:id="rId4"/>
    <p:sldId id="274" r:id="rId5"/>
    <p:sldId id="262" r:id="rId6"/>
    <p:sldId id="278" r:id="rId7"/>
    <p:sldId id="282" r:id="rId8"/>
    <p:sldId id="264" r:id="rId9"/>
    <p:sldId id="257" r:id="rId10"/>
    <p:sldId id="283" r:id="rId11"/>
    <p:sldId id="268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3CB"/>
    <a:srgbClr val="E0AFB4"/>
    <a:srgbClr val="CDA1A9"/>
    <a:srgbClr val="C57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90"/>
    <p:restoredTop sz="94633"/>
  </p:normalViewPr>
  <p:slideViewPr>
    <p:cSldViewPr snapToGrid="0" snapToObjects="1">
      <p:cViewPr varScale="1">
        <p:scale>
          <a:sx n="91" d="100"/>
          <a:sy n="91" d="100"/>
        </p:scale>
        <p:origin x="53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TnHiOA6a0E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IJFJDrY2CY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4303458" y="3059990"/>
            <a:ext cx="358508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4    OCEANS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80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55050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ach next to a body of water&#10;&#10;Description automatically generated">
            <a:extLst>
              <a:ext uri="{FF2B5EF4-FFF2-40B4-BE49-F238E27FC236}">
                <a16:creationId xmlns:a16="http://schemas.microsoft.com/office/drawing/2014/main" id="{3CB8D178-92AC-DC48-8A0D-BE572C72A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866"/>
            <a:ext cx="12211456" cy="69433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2CCB98-1B07-654A-B337-BDA52357BEC9}"/>
              </a:ext>
            </a:extLst>
          </p:cNvPr>
          <p:cNvSpPr txBox="1"/>
          <p:nvPr/>
        </p:nvSpPr>
        <p:spPr>
          <a:xfrm>
            <a:off x="0" y="6158045"/>
            <a:ext cx="12192000" cy="8560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100" dirty="0">
                <a:solidFill>
                  <a:schemeClr val="bg1"/>
                </a:solidFill>
              </a:rPr>
              <a:t>create a song or poem to imagine what the oceans would like to say to all humans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6E0D41-7EFE-1A4D-B2DC-94D5C1E41D3A}"/>
              </a:ext>
            </a:extLst>
          </p:cNvPr>
          <p:cNvSpPr/>
          <p:nvPr/>
        </p:nvSpPr>
        <p:spPr>
          <a:xfrm>
            <a:off x="1489420" y="4988494"/>
            <a:ext cx="9252085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000" dirty="0">
                <a:ln w="0"/>
                <a:solidFill>
                  <a:srgbClr val="F8C3CB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i</a:t>
            </a:r>
            <a:r>
              <a:rPr lang="en-US" sz="7000" b="0" cap="none" spc="0" dirty="0">
                <a:ln w="0"/>
                <a:solidFill>
                  <a:srgbClr val="F8C3CB"/>
                </a:solidFill>
                <a:effectLst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f the oceans could speak</a:t>
            </a:r>
            <a:endParaRPr lang="en-US" sz="7000" b="0" cap="none" spc="0" dirty="0">
              <a:ln w="0"/>
              <a:solidFill>
                <a:srgbClr val="F8C3CB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312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able, sitting, counter, stone&#10;&#10;Description automatically generated">
            <a:extLst>
              <a:ext uri="{FF2B5EF4-FFF2-40B4-BE49-F238E27FC236}">
                <a16:creationId xmlns:a16="http://schemas.microsoft.com/office/drawing/2014/main" id="{9D55BCCB-F66D-AB4F-ADF3-73D2EF8E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70" b="21631"/>
          <a:stretch/>
        </p:blipFill>
        <p:spPr>
          <a:xfrm>
            <a:off x="9215" y="10"/>
            <a:ext cx="12191999" cy="685799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A3EDC5E-987D-F84B-BAD4-99DE8C5AFC9E}"/>
              </a:ext>
            </a:extLst>
          </p:cNvPr>
          <p:cNvSpPr/>
          <p:nvPr/>
        </p:nvSpPr>
        <p:spPr>
          <a:xfrm>
            <a:off x="30480" y="0"/>
            <a:ext cx="10058400" cy="11143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  <a:ea typeface="+mj-ea"/>
                <a:cs typeface="+mj-cs"/>
              </a:rPr>
              <a:t>NATURE ART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F5FCFC02-5C30-3D43-96B4-C0F551F43844}"/>
              </a:ext>
            </a:extLst>
          </p:cNvPr>
          <p:cNvSpPr txBox="1">
            <a:spLocks/>
          </p:cNvSpPr>
          <p:nvPr/>
        </p:nvSpPr>
        <p:spPr>
          <a:xfrm>
            <a:off x="4140963" y="462448"/>
            <a:ext cx="10058400" cy="12827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en-US" sz="24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Arrange  shells and pebbles</a:t>
            </a:r>
          </a:p>
          <a:p>
            <a:pPr algn="ctr">
              <a:spcBef>
                <a:spcPts val="1000"/>
              </a:spcBef>
            </a:pPr>
            <a:endParaRPr lang="en-US" sz="24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64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Andy Goldsworthy (1956) : Land art and environmental art">
            <a:hlinkClick r:id="" action="ppaction://media"/>
            <a:extLst>
              <a:ext uri="{FF2B5EF4-FFF2-40B4-BE49-F238E27FC236}">
                <a16:creationId xmlns:a16="http://schemas.microsoft.com/office/drawing/2014/main" id="{1F00A0B9-5031-1441-B4BD-7BC4E195B0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0677" y="0"/>
            <a:ext cx="915064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6FAD2B-AC27-E641-8386-A74F14C4E56A}"/>
              </a:ext>
            </a:extLst>
          </p:cNvPr>
          <p:cNvSpPr txBox="1"/>
          <p:nvPr/>
        </p:nvSpPr>
        <p:spPr>
          <a:xfrm>
            <a:off x="2907725" y="5779016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</a:t>
            </a:r>
          </a:p>
        </p:txBody>
      </p:sp>
    </p:spTree>
    <p:extLst>
      <p:ext uri="{BB962C8B-B14F-4D97-AF65-F5344CB8AC3E}">
        <p14:creationId xmlns:p14="http://schemas.microsoft.com/office/powerpoint/2010/main" val="348145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05FB0A-4AC6-D34E-B6E6-350A41611EF3}"/>
              </a:ext>
            </a:extLst>
          </p:cNvPr>
          <p:cNvSpPr txBox="1"/>
          <p:nvPr/>
        </p:nvSpPr>
        <p:spPr>
          <a:xfrm>
            <a:off x="647037" y="7462342"/>
            <a:ext cx="194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Press to play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428825" y="2159421"/>
            <a:ext cx="3983362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to the oceans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220187" y="3954714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2" name="heartle to the oceans adj gaps.mp3" descr="heartle to the oceans adj gaps.mp3">
            <a:hlinkClick r:id="" action="ppaction://media"/>
            <a:extLst>
              <a:ext uri="{FF2B5EF4-FFF2-40B4-BE49-F238E27FC236}">
                <a16:creationId xmlns:a16="http://schemas.microsoft.com/office/drawing/2014/main" id="{5C012397-BE26-A043-9804-D87D836E02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188" y="2215301"/>
            <a:ext cx="1796453" cy="17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GoPro Awards: Ocean Ramsey and a Whale Shark">
            <a:hlinkClick r:id="" action="ppaction://media"/>
            <a:extLst>
              <a:ext uri="{FF2B5EF4-FFF2-40B4-BE49-F238E27FC236}">
                <a16:creationId xmlns:a16="http://schemas.microsoft.com/office/drawing/2014/main" id="{0BEAB368-027A-3E4B-9626-78F35728E0C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57159" y="0"/>
            <a:ext cx="10860392" cy="61089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550674-C3BE-1141-8E62-86BAABBB6356}"/>
              </a:ext>
            </a:extLst>
          </p:cNvPr>
          <p:cNvSpPr txBox="1"/>
          <p:nvPr/>
        </p:nvSpPr>
        <p:spPr>
          <a:xfrm>
            <a:off x="346952" y="6341158"/>
            <a:ext cx="11498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Ocean Ramsey is an ocean biologist, helping to protect sea creatures, seen here swimming with a whale shark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7B9DF0-1D31-2148-AD04-9258C4879F57}"/>
              </a:ext>
            </a:extLst>
          </p:cNvPr>
          <p:cNvSpPr txBox="1"/>
          <p:nvPr/>
        </p:nvSpPr>
        <p:spPr>
          <a:xfrm>
            <a:off x="924181" y="5163235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bar.</a:t>
            </a:r>
          </a:p>
        </p:txBody>
      </p:sp>
    </p:spTree>
    <p:extLst>
      <p:ext uri="{BB962C8B-B14F-4D97-AF65-F5344CB8AC3E}">
        <p14:creationId xmlns:p14="http://schemas.microsoft.com/office/powerpoint/2010/main" val="397911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4266</TotalTime>
  <Words>206</Words>
  <Application>Microsoft Macintosh PowerPoint</Application>
  <PresentationFormat>Widescreen</PresentationFormat>
  <Paragraphs>35</Paragraphs>
  <Slides>12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15</cp:revision>
  <dcterms:created xsi:type="dcterms:W3CDTF">2020-09-01T19:38:17Z</dcterms:created>
  <dcterms:modified xsi:type="dcterms:W3CDTF">2020-09-29T20:31:56Z</dcterms:modified>
</cp:coreProperties>
</file>