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6" r:id="rId2"/>
    <p:sldId id="256" r:id="rId3"/>
    <p:sldId id="273" r:id="rId4"/>
    <p:sldId id="274" r:id="rId5"/>
    <p:sldId id="262" r:id="rId6"/>
    <p:sldId id="278" r:id="rId7"/>
    <p:sldId id="264" r:id="rId8"/>
    <p:sldId id="257" r:id="rId9"/>
    <p:sldId id="279" r:id="rId10"/>
    <p:sldId id="280" r:id="rId11"/>
    <p:sldId id="268" r:id="rId12"/>
    <p:sldId id="27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AFB4"/>
    <a:srgbClr val="C5770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14"/>
    <p:restoredTop sz="94681"/>
  </p:normalViewPr>
  <p:slideViewPr>
    <p:cSldViewPr snapToGrid="0" snapToObjects="1">
      <p:cViewPr varScale="1">
        <p:scale>
          <a:sx n="97" d="100"/>
          <a:sy n="97" d="100"/>
        </p:scale>
        <p:origin x="584"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8-30T13:04:28.942"/>
    </inkml:context>
    <inkml:brush xml:id="br0">
      <inkml:brushProperty name="width" value="0.1" units="cm"/>
      <inkml:brushProperty name="height" value="0.6" units="cm"/>
      <inkml:brushProperty name="color" value="#E71224"/>
      <inkml:brushProperty name="inkEffects" value="pencil"/>
    </inkml:brush>
  </inkml:definitions>
  <inkml:trace contextRef="#ctx0" brushRef="#br0">1 1 16383,'0'0'0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8-30T13:04:35.196"/>
    </inkml:context>
    <inkml:brush xml:id="br0">
      <inkml:brushProperty name="width" value="0.2" units="cm"/>
      <inkml:brushProperty name="height" value="1.2" units="cm"/>
      <inkml:brushProperty name="color" value="#E71224"/>
      <inkml:brushProperty name="inkEffects" value="pencil"/>
    </inkml:brush>
  </inkml:definitions>
  <inkml:trace contextRef="#ctx0" brushRef="#br0">0 0 16383,'0'0'0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8-30T13:06:59.014"/>
    </inkml:context>
    <inkml:brush xml:id="br0">
      <inkml:brushProperty name="width" value="0.2" units="cm"/>
      <inkml:brushProperty name="height" value="0.2" units="cm"/>
      <inkml:brushProperty name="color" value="#E71224"/>
    </inkml:brush>
  </inkml:definitions>
  <inkml:trace contextRef="#ctx0" brushRef="#br0">0 0 24575,'0'0'0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8-30T13:10:21.629"/>
    </inkml:context>
    <inkml:brush xml:id="br0">
      <inkml:brushProperty name="width" value="0.1" units="cm"/>
      <inkml:brushProperty name="height" value="0.1" units="cm"/>
      <inkml:brushProperty name="color" value="#E71224"/>
    </inkml:brush>
  </inkml:definitions>
  <inkml:trace contextRef="#ctx0" brushRef="#br0">1 920 24575,'0'-17'0,"0"-2"0,0 10 0,0-4 0,0 6 0,0-1 0,0 0 0,0 1 0,0 0 0,3 3 0,-2-3 0,6 0 0,-3-6 0,4-3 0,1-1 0,0-1 0,-1 1 0,1 0 0,-1 3 0,0 2 0,-3 4 0,-2 1 0,-3-1 0,3 1 0,2-5 0,3-6 0,1-6 0,5-4 0,-4 4 0,4-3 0,-6 8 0,1-3 0,0 9 0,-1 1 0,-4 4 0,3 4 0,-6-3 0,2 3 0,0-3 0,2-5 0,2-1 0,2-4 0,0 0 0,-1-1 0,1 5 0,-1 1 0,0 4 0,-4 0 0,3 4 0,-6-3 0,2 3 0,1-4 0,0-4 0,8-1 0,-2 0 0,2 1 0,-5 4 0,1 0 0,0 0 0,0 4 0,0-4 0,-4 4 0,3 0 0,-3-3 0,4 3 0,0-8 0,0 3 0,0 0 0,0 2 0,0 3 0,0 0 0,-4-3 0,3 6 0,-3-3 0,4 1 0,-1-2 0,5-3 0,6-1 0,0 0 0,5 0 0,-1 0 0,-4 0 0,4 0 0,-8 4 0,-2-2 0,-5 6 0,1-2 0,0 3 0,0 0 0,-1 0 0,1-4 0,0 3 0,4-6 0,1 6 0,4-3 0,0 0 0,0 3 0,1-7 0,-5 7 0,3-3 0,-7 4 0,3 0 0,-5 0 0,1 0 0,-1 0 0,1 0 0,-1 0 0,1 0 0,4 0 0,1 0 0,4 0 0,1 0 0,-1 0 0,-4 0 0,-1 0 0,-4 4 0,0-3 0,-1 2 0,1 0 0,-1-2 0,1 6 0,0-3 0,-1 4 0,5-4 0,-3 3 0,7-2 0,-7 3 0,3 0 0,-4-4 0,0 3 0,0-6 0,-1 6 0,-2-3 0,2 4 0,-3-4 0,4 3 0,4-2 0,-3 3 0,7 0 0,2 5 0,-4-4 0,7 4 0,-8 0 0,0-4 0,3 3 0,-7-4 0,3 0 0,-4 0 0,0 0 0,0 0 0,0-1 0,-1 1 0,5 0 0,-3 0 0,3 0 0,-4 4 0,0-3 0,0 3 0,0-4 0,0 4 0,0-3 0,0 3 0,0-4 0,0-1 0,-4 5 0,3-3 0,-2 7 0,3-7 0,0 3 0,-4 0 0,3-3 0,-6 3 0,6-4 0,-6 0 0,2-1 0,-3 1 0,4 0 0,-3 0 0,2 0 0,1-1 0,-4 1 0,8 4 0,-7 6 0,6 1 0,-2 3 0,4-5 0,-4 0 0,2 1 0,-6-1 0,7 0 0,-7 0 0,6-4 0,-6-1 0,6 0 0,-6-3 0,3 7 0,0-7 0,-4 7 0,4-7 0,0 8 0,-3-4 0,6 4 0,-6 0 0,3-4 0,-4 3 0,4-3 0,-3 5 0,3-5 0,-4-1 0,0-5 0,0 1 0,0 0 0,0 0 0,0-1 0,0 5 0,0 1 0,0 9 0,0 1 0,4 1 0,-3 3 0,2-4 0,-3 6 0,0-6 0,0-1 0,0 0 0,0-3 0,0-1 0,0-2 0,0-7 0,0 3 0,0-4 0,0-1 0,0 1 0,0 0 0,0 0 0,0-1 0,0 5 0,0 6 0,0 6 0,0 4 0,0 6 0,0-9 0,-4 8 0,3-15 0,-3 4 0,4-9 0,0-1 0,0-4 0,-3 0 0,2-1 0,-3 0 0,1-3 0,2 3 0,-2-3 0,-1 3 0,4 5 0,-8 6 0,3 1 0,-4-1 0,4-2 0,-2-7 0,6 3 0,-6-4 0,6 0 0,-2-1 0,3 1 0,-3-4 0,2 3 0,-2-3 0,-5 4 0,3 0 0,-8 4 0,5 1 0,-1 0 0,5-1 0,-3-4 0,2 0 0,1 0 0,0-1 0,1 1 0,-1-1 0,-4 1 0,1-1 0,-1 5 0,-5 1 0,4 0 0,-3-1 0,7-4 0,-2 0 0,7 0 0,-7-1 0,6 1 0,-6 0 0,-2 0 0,-3 4 0,-6 1 0,5 0 0,1 3 0,-1-7 0,4 4 0,0-5 0,2 0 0,7-1 0,-8-2 0,4-2 0,-3 1 0,-5 0 0,-1 5 0,-5-1 0,1 5 0,4-4 0,-3 3 0,7-4 0,0 0 0,2-3 0,3 1 0,-4-5 0,0 3 0,-4 0 0,-6 1 0,-5 4 0,-12 5 0,0 2 0,-13 0 0,5 4 0,1-9 0,2 4 0,15-6 0,-3 0 0,11 0 0,4-4 0,1-1 0,4-4 0,0 0 0,1 0 0,0 0 0,3-4 0,1 0 0,3-4 0,-4 4 0,3-2 0,-2 2 0,3-3 0,-3 3 0,-2-6 0,-2 8 0,3-8 0,1 6 0,3-3 0,0 0 0,0 0 0,0 0 0,0-1 0,0 1 0,0-1 0,0 1 0,0-1 0,0 0 0,0 1 0,0-1 0,3 4 0,-2-3 0,6 3 0,-3-4 0,0 1 0,3-1 0,-3 0 0,4 0 0,-4 0 0,3 0 0,-6 1 0,6-1 0,-3 3 0,1-2 0,1 3 0,-1-7 0,2 2 0,1-2 0,0 3 0,0 0 0,0 3 0,-1-2 0,1 7 0,-4-7 0,3 6 0,-3-3 0,0 1 0,2-2 0,-1-3 0,2 0 0,1 0 0,0 1 0,0 2 0,0-2 0,-1 6 0,-2-6 0,1 6 0,-1-10 0,3 1 0,4-3 0,-2-3 0,11 1 0,-6-2 0,3-1 0,-6 4 0,1 2 0,-5 4 0,4 0 0,-4 3 0,0-2 0,-4 9 0,0-1 0,-8 7 0,3-1 0,-2 1 0,0 0 0,2-1 0,-6 1 0,6-1 0,-2 0 0,0 1 0,2-1 0,-3 1 0,1-3 0,2 1 0,-6-1 0,6 2 0,-6 1 0,6-1 0,-5 1 0,5-1 0,-6-3 0,3 3 0,-1-3 0,-2 4 0,3 0 0,-4-1 0,0 1 0,-4 0 0,3 0 0,-8 1 0,9-1 0,-5 0 0,9 0 0,-3-4 0,6 3 0,-6-6 0,3 5 0,-4-2 0,-3 4 0,2 0 0,-7 4 0,7-3 0,-8 3 0,8-4 0,-3 0 0,8 0 0,-3 0 0,6-1 0,-10 1 0,5 4 0,-10 2 0,6-1 0,-2 3 0,4-7 0,-1 3 0,5-5 0,-3 1 0,6 0 0,-2-1 0,-5 1 0,-2 0 0,-3 5 0,-4 0 0,8 0 0,-3-1 0,7-4 0,-2 0 0,3 0 0,3-4 0,1-1 0,7-6 0,1 2 0,-1-2 0,0 3 0,0 0 0,-3-3 0,3 2 0,-3-3 0,3 4 0,1-3 0,-1 2 0,1-3 0,-1 4 0,0 0 0,1 0 0,4 0 0,1 0 0,4 0 0,0 0 0,1 0 0,-1 0 0,0 0 0,0 0 0,-3 0 0,-2 0 0,-5 0 0,1 0 0,0 0 0,-1 0 0,1 4 0,4-3 0,1 6 0,4-6 0,1 7 0,-1-7 0,0 6 0,0-6 0,-4 6 0,-1-6 0,-4 3 0,0-4 0,0 0 0,-1 0 0,-3 3 0,3-2 0,-3 6 0,8-2 0,1-1 0,10 4 0,-5-3 0,4 4 0,-4 0 0,-5-5 0,-1 0 0,-5 0 0,1-3 0,0 6 0,0-7 0,-1 4 0,1-4 0,-1 3 0,1 2 0,4-1 0,1 3 0,5-6 0,-1 7 0,0-3 0,-4 0 0,3-2 0,-7 1 0,3-3 0,-4 5 0,-7-5 0,-9-4 0,2-3 0,-8-5 0,10 3 0,-4 1 0,0-1 0,4 0 0,-3 4 0,6-3 0,-6 2 0,3-3 0,-8-4 0,-1-1 0,-1-4 0,-2-1 0,2 1 0,-3 3 0,3-2 0,2 7 0,0-4 0,6 5 0,-5 0 0,10 0 0,-6 4 0,6-3 0,-2 2 0,-1 1 0,3-3 0,-5-1 0,1 0 0,-7-8 0,-1 3 0,-5-9 0,0 3 0,4-3 0,-2 4 0,6 1 0,-2 4 0,7 1 0,-2 4 0,6 0 0,-3 0 0,1-4 0,2 3 0,-3-7 0,0 2 0,3-3 0,-3 4 0,4-3 0,-4 10 0,4-9 0,-4 9 0,1-2 0,2 1 0,-2 3 0,3-3 0,-3 3 0,2 4 0,-3 4 0,4 3 0,0 1 0,0 0 0,-7 0 0,5-1 0,-6 1 0,8 0 0,0 0 0,0 0 0,-3-4 0,2 3 0,-3-3 0,4 4 0,0-1 0,-3 1 0,2-1 0,-3 1 0,4 0 0,0 0 0,0-1 0,0 1 0,0-1 0,-3 0 0,-1 1 0,0-1 0,-4 1 0,4 0 0,0 0 0,-3-1 0,6 1 0,-3 0 0,4 0 0,0-1 0,0 1 0,0-1 0,0 0 0,0 0 0,-3-3 0,2 3 0,-6-7 0,6 7 0,-5-7 0,1 7 0,-2-6 0,-5 6 0,-1-6 0,0 6 0,2-6 0,3 2 0,1-3 0,3-3 0,1-1 0,3-3 0,0 0 0,3 3 0,1 0 0,3 4 0,1 0 0,-4-3 0,3 2 0,-3-3 0,3 4 0,0-3 0,1 2 0,-1-2 0,1 3 0,4 0 0,1 0 0,4 0 0,-4 0 0,3 0 0,-7 0 0,3 4 0,-4-4 0,0 4 0,-1-4 0,1 0 0,-1 3 0,1-2 0,0 6 0,0-3 0,-1 4 0,-3-1 0,3 1 0,-3-1 0,4-3 0,-4 3 0,3-2 0,-3 2 0,4-2 0,-4 1 0,-1-2 0,-3 3 0,3 1 0,1-4 0,0-1 0,0-3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8-30T13:10:44.463"/>
    </inkml:context>
    <inkml:brush xml:id="br0">
      <inkml:brushProperty name="width" value="0.1" units="cm"/>
      <inkml:brushProperty name="height" value="0.1" units="cm"/>
      <inkml:brushProperty name="color" value="#E71224"/>
    </inkml:brush>
  </inkml:definitions>
  <inkml:trace contextRef="#ctx0" brushRef="#br0">1639 827 24575,'-3'-11'0,"2"0"0,-2 4 0,3-1 0,-4 0 0,3 0 0,-6-4 0,6 3 0,-3-3 0,4 4 0,-3 0 0,2 1 0,-3-1 0,1 4 0,2-3 0,-3 3 0,1-4 0,2 1 0,-5 3 0,5-2 0,-6-2 0,3-1 0,-1-6 0,-2 2 0,2-5 0,-4 1 0,1-1 0,3 5 0,-3 1 0,7 4 0,-6 0 0,3 1 0,-3-1 0,3 1 0,-3-1 0,2-4 0,-3 3 0,0-3 0,0 0 0,0 3 0,-1-3 0,5 4 0,-3 3 0,3-2 0,-1 3 0,-2 0 0,6-3 0,-6 6 0,2-10 0,-3 6 0,0-7 0,0 0 0,0 3 0,-5-4 0,4 1 0,-3 3 0,4-4 0,0 6 0,3-1 0,-2-4 0,2 3 0,1-4 0,-3 9 0,2-3 0,1 3 0,-3-1 0,6-2 0,-6 3 0,6-4 0,-5 4 0,1-3 0,-2 3 0,-1-4 0,-4 0 0,-2-4 0,1 2 0,-3-2 0,3 0 0,0 2 0,-4-2 0,8 4 0,-3-1 0,0 1 0,3 0 0,-3 3 0,4-2 0,-4 3 0,3-4 0,-7-1 0,7 4 0,-3-2 0,4 6 0,-4-6 0,3 6 0,-3-3 0,4 4 0,0-4 0,0 4 0,-4-4 0,3 1 0,-3 2 0,0-3 0,3 4 0,-8-4 0,8 3 0,-3-3 0,0 4 0,3 0 0,-7 0 0,7 0 0,-3 0 0,4 0 0,0 0 0,0 0 0,1 0 0,-1 0 0,-3 0 0,2 0 0,-7 0 0,3 4 0,-1 1 0,-2 3 0,7-3 0,-3 2 0,4-6 0,0 2 0,4 0 0,-2-2 0,1 6 0,-2-3 0,-1 4 0,0 0 0,0-4 0,0 3 0,0-6 0,0 6 0,4-3 0,-3 0 0,0 3 0,-2-3 0,-2 3 0,3 1 0,0 0 0,0 0 0,0 0 0,0-1 0,1 1 0,2-1 0,-1 1 0,-3-1 0,-4 5 0,0 2 0,0-1 0,1 3 0,3-7 0,-3 3 0,8-4 0,0-1 0,0-2 0,4 2 0,-7-3 0,-2 8 0,0 0 0,-7 2 0,6 2 0,-2-7 0,4 3 0,-1 0 0,-3 1 0,3 0 0,-4 4 0,5-9 0,0 4 0,4-4 0,-3-3 0,6 1 0,-3-1 0,4 2 0,-3-3 0,-1 3 0,-5 1 0,1 5 0,-1 4 0,1-3 0,0-2 0,3-5 0,-2 1 0,6 0 0,-6 4 0,2 1 0,-4 4 0,0 0 0,1 1 0,3-5 0,-3 3 0,7-7 0,-6 3 0,2 5 0,-4-3 0,4 8 0,-3-9 0,4 3 0,-1-7 0,1 3 0,1-4 0,2 0 0,-3 0 0,4-1 0,-3 1 0,2 4 0,-6 1 0,6 9 0,-7 1 0,2 6 0,1-6 0,-4 4 0,4-3 0,0-1 0,1-5 0,0-6 0,3-4 0,-2 0 0,3-1 0,0 1 0,0 0 0,0-1 0,0 1 0,0 8 0,-4-1 0,3 12 0,-3-4 0,0 5 0,3 1 0,-4-1 0,5-4 0,-4 3 0,3-9 0,-3 4 0,4-9 0,0 4 0,0-9 0,0 9 0,0-4 0,0 0 0,0 3 0,0-3 0,0 0 0,0 3 0,0-3 0,0 4 0,0 1 0,0-1 0,0 0 0,0 0 0,3-4 0,-2 4 0,3-8 0,-1 7 0,-2-7 0,3 3 0,0-5 0,-4 5 0,4-3 0,-4 3 0,3-4 0,-2 4 0,3-3 0,-1 3 0,-2-5 0,2 1 0,1 0 0,-3 0 0,5-1 0,-5 1 0,6-1 0,-3 1 0,4 0 0,0 4 0,0-3 0,1 7 0,-1-3 0,1 4 0,-1-4 0,0-1 0,0 0 0,0-3 0,4 3 0,-3-4 0,3 1 0,-4-2 0,0 5 0,0-3 0,0 3 0,0-4 0,0 0 0,0 0 0,-1-1 0,1 1 0,0 0 0,0-4 0,0 3 0,-1-2 0,1 2 0,0 1 0,0-4 0,0 3 0,-1-2 0,1 3 0,0-1 0,4 1 0,-3 0 0,3-3 0,-4 2 0,-1-3 0,1 1 0,0 2 0,0-3 0,0 0 0,-1 3 0,1-2 0,0-1 0,0 3 0,4-3 0,-3 1 0,3 2 0,0-2 0,-4 3 0,9-4 0,-8 3 0,3-2 0,0-1 0,-4 3 0,9-6 0,-9 6 0,4-6 0,0 6 0,-3-6 0,3 6 0,0-6 0,-3 3 0,3-4 0,0 3 0,1-2 0,0 3 0,3-4 0,-7 4 0,3-4 0,0 4 0,-3-4 0,3 0 0,0 0 0,-3 0 0,7 0 0,-7 0 0,3 0 0,0 0 0,-3 0 0,7 0 0,-7 0 0,7 0 0,-7 0 0,7 0 0,-7 0 0,7 0 0,-7-4 0,7 0 0,-7-1 0,7-3 0,-7 4 0,7-5 0,-7 1 0,3-4 0,-4 3 0,0-3 0,4 3 0,-3 1 0,3 0 0,-4 0 0,0 0 0,0 0 0,0-4 0,0 7 0,0-6 0,-4 6 0,3 1 0,-6-3 0,2 3 0,1-4 0,-4 1 0,4 0 0,-8 3 0,0 0 0,-3 4 0,0 0 0,0 0 0,-1 0 0,1 0 0,0 0 0,-1 0 0,1 0 0,-1 0 0,0 0 0,-4 0 0,3 0 0,-7 0 0,2 0 0,-3 0 0,4 0 0,1 0 0,0 0 0,3 0 0,-3 0 0,5 0 0,-1 0 0,0 0 0,-4 0 0,-1 0 0,-4-7 0,-1 5 0,1-6 0,0 8 0,-1-4 0,1 3 0,4-6 0,-4 2 0,8 1 0,-3-4 0,4 4 0,1-1 0,-1-2 0,0 6 0,0-6 0,0 7 0,3-7 0,-2 6 0,3-3 0,0 1 0,-3 2 0,-1-6 0,-1 2 0,-3-3 0,0 0 0,3 0 0,-4-1 0,6 2 0,-1 2 0,3-2 0,-2 3 0,6-4 0,-6 4 0,10 1 0,1 9 0,4-4 0,0 8 0,-2-6 0,-1 4 0,2-1 0,0-3 0,1 3 0,4-2 0,1 3 0,0 0 0,-1 0 0,-4 0 0,0-4 0,-1 3 0,1-6 0,0 3 0,0-4 0,-4 3 0,2-2 0,-1 2 0,3 1 0,-1-3 0,1 6 0,0-6 0,0 2 0,-1-3 0,1 4 0,0-4 0,-1 7 0,1-6 0,-1 6 0,1-6 0,4 6 0,1-2 0,4-1 0,-4 0 0,-1 0 0,-4-3 0,0 2 0,0 1 0,-1-4 0,1 4 0,-1-4 0,5 0 0,-4 0 0,9 0 0,-4 0 0,4 4 0,-4-3 0,-1 2 0,-4-3 0,0 4 0,-1-3 0,1 2 0,-1-3 0,1 0 0,-1 0 0,1 0 0,-4 4 0,3-3 0,-3 2 0,4-3 0,0 4 0,-1-4 0,5 4 0,-3-1 0,3-2 0,-4 3 0,0-4 0,0 0 0,-1 0 0,1 0 0,-1 3 0,1-2 0,-1 2 0,5-3 0,-3 3 0,3-2 0,-4 3 0,0-4 0,0 0 0,-1 0 0,1 0 0,-4 3 0,-4-2 0,-7 2 0,-1-3 0,1 3 0,-4-2 0,9 5 0,-6-2 0,5 0 0,2 3 0,-6-3 0,3 4 0,-4-4 0,3 3 0,-2-3 0,3 4 0,-3-4 0,2 3 0,-1-3 0,-3 4 0,0 0 0,-7 0 0,3 4 0,-5-2 0,1 6 0,-1-6 0,5 2 0,1-4 0,4 0 0,0 0 0,4-1 0,0 0 0,4 0 0,-3 1 0,-1-1 0,-4 5 0,3-4 0,-2 4 0,3-4 0,-1 0 0,2 0 0,-1 0 0,3-1 0,-2 1 0,3-1 0,-4 1 0,3-1 0,-6 1 0,3 0 0,0 0 0,-3 0 0,-2 4 0,0 1 0,-4 0 0,9 3 0,-3-7 0,6 3 0,-6-8 0,6 3 0,-6-6 0,6 5 0,-2-2 0,-1 4 0,0-4 0,0 3 0,-3-3 0,2 0 0,1 3 0,-3-6 0,6 6 0,-5-3 0,1 4 0,-2-1 0,-1 1 0,-5 9 0,4-7 0,-8 11 0,8-12 0,-3 3 0,4-4 0,3-1 0,-2 1 0,7-7 0,-4-1 0,4-8 0,0 1 0,0-1 0,0 0 0,0-4 0,-4-1 0,3-4 0,-3-1 0,4 5 0,0-3 0,-3 7 0,2-7 0,-3 7 0,4-3 0,0 4 0,0 1 0,-3-1 0,2-4 0,-3-1 0,4 0 0,-4-8 0,3 6 0,-3-7 0,0 12 0,4-10 0,-4 13 0,1-10 0,2 10 0,-2-1 0,3 1 0,0-5 0,-4 3 0,3-3 0,-2 4 0,3 0 0,0 0 0,0 0 0,-4 4 0,3-3 0,-2 3 0,3-4 0,-4-4 0,3-5 0,-7-2 0,7-8 0,-3 3 0,0-4 0,3 4 0,-7 2 0,7 5 0,-3 0 0,4 4 0,-3 5 0,2 1 0,-2 3 0,3-7 0,0-2 0,-4-3 0,3-1 0,-3-1 0,0 1 0,3 4 0,-3 1 0,4 4 0,-3 0 0,2 7 0,-2 8 0,3 2 0,0 5 0,3-10 0,-2 3 0,6-3 0,-6 3 0,2 1 0,-3-1 0,3-3 0,-2 3 0,3-2 0,-1 2 0,2 1 0,-1 0 0,3 0 0,-3 0 0,4-1 0,-4 1 0,3 0 0,-6 0 0,2 0 0,1-1 0,0 1 0,1 0 0,2 0 0,-7 0 0,8 4 0,-7-4 0,6 4 0,-6-4 0,6 0 0,-6 0 0,2 0 0,-3-1 0,4 1 0,-4 0 0,4-1 0,-4 1 0,3 0 0,-2-1 0,6 1 0,-3 0 0,1 0 0,2 0 0,-6-1 0,6 1 0,-7 0 0,4 0 0,-4-1 0,3-2 0,-2 1 0,3-2 0,-4 4 0,3 0 0,-2-1 0,2 1 0,-3-1 0,0 1 0,0 0 0,0-1 0,0 1 0,0-1 0,0 1 0,0-1 0,0 1 0,0 4 0,0-3 0,0 3 0,0-5 0,4 1 0,-3 0 0,2 0 0,-3-1 0,0 1 0,0-1 0,0 1 0,4 0 0,-3 0 0,2-1 0,-3 1 0,0 0 0,0 0 0,0-7 0,0-9 0,0-1 0,0-6 0,4 7 0,-4-4 0,8-1 0,-4-5 0,5 1 0,0 0 0,-1-1 0,-3 1 0,2 4 0,-6-4 0,3 8 0,-1-3 0,-2 5 0,3-1 0,-4 1 0,0-1 0,0-4 0,0 3 0,0-3 0,0 0 0,0 3 0,0-7 0,0 7 0,0-8 0,0 8 0,0-6 0,0 6 0,0-2 0,3 7 0,-3-3 0,7 6 0,-3-3 0,-4 4 0,-4 0 0,-4 0 0,-3 0 0,4 0 0,-1 0 0,1 0 0,-1 0 0,0 0 0,0-3 0,0 2 0,0-2 0,0-1 0,0 3 0,4-6 0,-3 7 0,6-7 0,-6 3 0,3 0 0,-3 1 0,-1 3 0,0 0 0,4-4 0,-3 4 0,6-7 0,1 6 0,8-2 0,1 3 0,7 0 0,-7 0 0,3 0 0,0 0 0,-3 0 0,3 0 0,-5 0 0,-2 3 0,-2 1 0,1 0 0,0-1 0,3-3 0,1 0 0,4 0 0,-3 0 0,3 0 0,-5 0 0,1 0 0,0 0 0,0 0 0,0 0 0,-1 0 0,1 0 0,-1 0 0,0 0 0,1 0 0,-1 0 0,1 0 0,0 0 0,-1 0 0,1 0 0,0 0 0,0 0 0,-1 0 0,1 0 0,-1 0 0,0 0 0,1 0 0,0 0 0,0 0 0,-1 0 0,1-3 0,0 2 0,-1-3 0,1 4 0,-1 0 0,1 0 0,-1 0 0,0 0 0,1 0 0,-1 0 0,0 0 0,1 0 0,-1 0 0,1 0 0,0-3 0,-1 2 0,1-3 0,0 4 0,0 0 0,-1 0 0,0-3 0,1 2 0,-1-2 0,1 3 0,-1 0 0,-2 3 0,-6 1 0,-3 0 0,0 3 0,-2-3 0,1 0 0,1 3 0,-2-6 0,5 6 0,-6-6 0,3 5 0,-4-5 0,0 6 0,0-6 0,-4 6 0,3-6 0,-7 7 0,7-7 0,0 6 0,2-6 0,3 2 0,-4-3 0,4 3 0,-3-2 0,2 2 0,1 1 0,-3-3 0,-1 6 0,-1-6 0,-8 7 0,8-4 0,-7 5 0,7-5 0,-7 4 0,7-7 0,-3 6 0,5-6 0,-1 2 0,1 1 0,3-4 0,1 3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8-30T16:17:03.708"/>
    </inkml:context>
    <inkml:brush xml:id="br0">
      <inkml:brushProperty name="width" value="0.1" units="cm"/>
      <inkml:brushProperty name="height" value="0.1" units="cm"/>
      <inkml:brushProperty name="color" value="#E71224"/>
    </inkml:brush>
  </inkml:definitions>
  <inkml:trace contextRef="#ctx0" brushRef="#br0">1 920 24575,'0'-17'0,"0"-2"0,0 10 0,0-4 0,0 6 0,0-1 0,0 0 0,0 1 0,0 0 0,3 3 0,-2-3 0,6 0 0,-3-6 0,4-3 0,1-1 0,0-1 0,-1 1 0,1 0 0,-1 3 0,0 2 0,-3 4 0,-2 1 0,-3-1 0,3 1 0,2-5 0,3-6 0,1-6 0,5-4 0,-4 4 0,4-3 0,-6 8 0,1-3 0,0 9 0,-1 1 0,-4 4 0,3 4 0,-6-3 0,2 3 0,0-3 0,2-5 0,2-1 0,2-4 0,0 0 0,-1-1 0,1 5 0,-1 1 0,0 4 0,-4 0 0,3 4 0,-6-3 0,2 3 0,1-4 0,0-4 0,8-1 0,-2 0 0,2 1 0,-5 4 0,1 0 0,0 0 0,0 4 0,0-4 0,-4 4 0,3 0 0,-3-3 0,4 3 0,0-8 0,0 3 0,0 0 0,0 2 0,0 3 0,0 0 0,-4-3 0,3 6 0,-3-3 0,4 1 0,-1-2 0,5-3 0,6-1 0,0 0 0,5 0 0,-1 0 0,-4 0 0,4 0 0,-8 4 0,-2-2 0,-5 6 0,1-2 0,0 3 0,0 0 0,-1 0 0,1-4 0,0 3 0,4-6 0,1 6 0,4-3 0,0 0 0,0 3 0,1-7 0,-5 7 0,3-3 0,-7 4 0,3 0 0,-5 0 0,1 0 0,-1 0 0,1 0 0,-1 0 0,1 0 0,4 0 0,1 0 0,4 0 0,1 0 0,-1 0 0,-4 0 0,-1 0 0,-4 4 0,0-3 0,-1 2 0,1 0 0,-1-2 0,1 6 0,0-3 0,-1 4 0,5-4 0,-3 3 0,7-2 0,-7 3 0,3 0 0,-4-4 0,0 3 0,0-6 0,-1 6 0,-2-3 0,2 4 0,-3-4 0,4 3 0,4-2 0,-3 3 0,7 0 0,2 5 0,-4-4 0,7 4 0,-8 0 0,0-4 0,3 3 0,-7-4 0,3 0 0,-4 0 0,0 0 0,0 0 0,0-1 0,-1 1 0,5 0 0,-3 0 0,3 0 0,-4 4 0,0-3 0,0 3 0,0-4 0,0 4 0,0-3 0,0 3 0,0-4 0,0-1 0,-4 5 0,3-3 0,-2 7 0,3-7 0,0 3 0,-4 0 0,3-3 0,-6 3 0,6-4 0,-6 0 0,2-1 0,-3 1 0,4 0 0,-3 0 0,2 0 0,1-1 0,-4 1 0,8 4 0,-7 6 0,6 1 0,-2 3 0,4-5 0,-4 0 0,2 1 0,-6-1 0,7 0 0,-7 0 0,6-4 0,-6-1 0,6 0 0,-6-3 0,3 7 0,0-7 0,-4 7 0,4-7 0,0 8 0,-3-4 0,6 4 0,-6 0 0,3-4 0,-4 3 0,4-3 0,-3 5 0,3-5 0,-4-1 0,0-5 0,0 1 0,0 0 0,0 0 0,0-1 0,0 5 0,0 1 0,0 9 0,0 1 0,4 1 0,-3 3 0,2-4 0,-3 6 0,0-6 0,0-1 0,0 0 0,0-3 0,0-1 0,0-2 0,0-7 0,0 3 0,0-4 0,0-1 0,0 1 0,0 0 0,0 0 0,0-1 0,0 5 0,0 6 0,0 6 0,0 4 0,0 6 0,0-9 0,-4 8 0,3-15 0,-3 4 0,4-9 0,0-1 0,0-4 0,-3 0 0,2-1 0,-3 0 0,1-3 0,2 3 0,-2-3 0,-1 3 0,4 5 0,-8 6 0,3 1 0,-4-1 0,4-2 0,-2-7 0,6 3 0,-6-4 0,6 0 0,-2-1 0,3 1 0,-3-4 0,2 3 0,-2-3 0,-5 4 0,3 0 0,-8 4 0,5 1 0,-1 0 0,5-1 0,-3-4 0,2 0 0,1 0 0,0-1 0,1 1 0,-1-1 0,-4 1 0,1-1 0,-1 5 0,-5 1 0,4 0 0,-3-1 0,7-4 0,-2 0 0,7 0 0,-7-1 0,6 1 0,-6 0 0,-2 0 0,-3 4 0,-6 1 0,5 0 0,1 3 0,-1-7 0,4 4 0,0-5 0,2 0 0,7-1 0,-8-2 0,4-2 0,-3 1 0,-5 0 0,-1 5 0,-5-1 0,1 5 0,4-4 0,-3 3 0,7-4 0,0 0 0,2-3 0,3 1 0,-4-5 0,0 3 0,-4 0 0,-6 1 0,-5 4 0,-12 5 0,0 2 0,-13 0 0,5 4 0,1-9 0,2 4 0,15-6 0,-3 0 0,11 0 0,4-4 0,1-1 0,4-4 0,0 0 0,1 0 0,0 0 0,3-4 0,1 0 0,3-4 0,-4 4 0,3-2 0,-2 2 0,3-3 0,-3 3 0,-2-6 0,-2 8 0,3-8 0,1 6 0,3-3 0,0 0 0,0 0 0,0 0 0,0-1 0,0 1 0,0-1 0,0 1 0,0-1 0,0 0 0,0 1 0,0-1 0,3 4 0,-2-3 0,6 3 0,-3-4 0,0 1 0,3-1 0,-3 0 0,4 0 0,-4 0 0,3 0 0,-6 1 0,6-1 0,-3 3 0,1-2 0,1 3 0,-1-7 0,2 2 0,1-2 0,0 3 0,0 0 0,0 3 0,-1-2 0,1 7 0,-4-7 0,3 6 0,-3-3 0,0 1 0,2-2 0,-1-3 0,2 0 0,1 0 0,0 1 0,0 2 0,0-2 0,-1 6 0,-2-6 0,1 6 0,-1-10 0,3 1 0,4-3 0,-2-3 0,11 1 0,-6-2 0,3-1 0,-6 4 0,1 2 0,-5 4 0,4 0 0,-4 3 0,0-2 0,-4 9 0,0-1 0,-8 7 0,3-1 0,-2 1 0,0 0 0,2-1 0,-6 1 0,6-1 0,-2 0 0,0 1 0,2-1 0,-3 1 0,1-3 0,2 1 0,-6-1 0,6 2 0,-6 1 0,6-1 0,-5 1 0,5-1 0,-6-3 0,3 3 0,-1-3 0,-2 4 0,3 0 0,-4-1 0,0 1 0,-4 0 0,3 0 0,-8 1 0,9-1 0,-5 0 0,9 0 0,-3-4 0,6 3 0,-6-6 0,3 5 0,-4-2 0,-3 4 0,2 0 0,-7 4 0,7-3 0,-8 3 0,8-4 0,-3 0 0,8 0 0,-3 0 0,6-1 0,-10 1 0,5 4 0,-10 2 0,6-1 0,-2 3 0,4-7 0,-1 3 0,5-5 0,-3 1 0,6 0 0,-2-1 0,-5 1 0,-2 0 0,-3 5 0,-4 0 0,8 0 0,-3-1 0,7-4 0,-2 0 0,3 0 0,3-4 0,1-1 0,7-6 0,1 2 0,-1-2 0,0 3 0,0 0 0,-3-3 0,3 2 0,-3-3 0,3 4 0,1-3 0,-1 2 0,1-3 0,-1 4 0,0 0 0,1 0 0,4 0 0,1 0 0,4 0 0,0 0 0,1 0 0,-1 0 0,0 0 0,0 0 0,-3 0 0,-2 0 0,-5 0 0,1 0 0,0 0 0,-1 0 0,1 4 0,4-3 0,1 6 0,4-6 0,1 7 0,-1-7 0,0 6 0,0-6 0,-4 6 0,-1-6 0,-4 3 0,0-4 0,0 0 0,-1 0 0,-3 3 0,3-2 0,-3 6 0,8-2 0,1-1 0,10 4 0,-5-3 0,4 4 0,-4 0 0,-5-5 0,-1 0 0,-5 0 0,1-3 0,0 6 0,0-7 0,-1 4 0,1-4 0,-1 3 0,1 2 0,4-1 0,1 3 0,5-6 0,-1 7 0,0-3 0,-4 0 0,3-2 0,-7 1 0,3-3 0,-4 5 0,-7-5 0,-9-4 0,2-3 0,-8-5 0,10 3 0,-4 1 0,0-1 0,4 0 0,-3 4 0,6-3 0,-6 2 0,3-3 0,-8-4 0,-1-1 0,-1-4 0,-2-1 0,2 1 0,-3 3 0,3-2 0,2 7 0,0-4 0,6 5 0,-5 0 0,10 0 0,-6 4 0,6-3 0,-2 2 0,-1 1 0,3-3 0,-5-1 0,1 0 0,-7-8 0,-1 3 0,-5-9 0,0 3 0,4-3 0,-2 4 0,6 1 0,-2 4 0,7 1 0,-2 4 0,6 0 0,-3 0 0,1-4 0,2 3 0,-3-7 0,0 2 0,3-3 0,-3 4 0,4-3 0,-4 10 0,4-9 0,-4 9 0,1-2 0,2 1 0,-2 3 0,3-3 0,-3 3 0,2 4 0,-3 4 0,4 3 0,0 1 0,0 0 0,-7 0 0,5-1 0,-6 1 0,8 0 0,0 0 0,0 0 0,-3-4 0,2 3 0,-3-3 0,4 4 0,0-1 0,-3 1 0,2-1 0,-3 1 0,4 0 0,0 0 0,0-1 0,0 1 0,0-1 0,-3 0 0,-1 1 0,0-1 0,-4 1 0,4 0 0,0 0 0,-3-1 0,6 1 0,-3 0 0,4 0 0,0-1 0,0 1 0,0-1 0,0 0 0,0 0 0,-3-3 0,2 3 0,-6-7 0,6 7 0,-5-7 0,1 7 0,-2-6 0,-5 6 0,-1-6 0,0 6 0,2-6 0,3 2 0,1-3 0,3-3 0,1-1 0,3-3 0,0 0 0,3 3 0,1 0 0,3 4 0,1 0 0,-4-3 0,3 2 0,-3-3 0,3 4 0,0-3 0,1 2 0,-1-2 0,1 3 0,4 0 0,1 0 0,4 0 0,-4 0 0,3 0 0,-7 0 0,3 4 0,-4-4 0,0 4 0,-1-4 0,1 0 0,-1 3 0,1-2 0,0 6 0,0-3 0,-1 4 0,-3-1 0,3 1 0,-3-1 0,4-3 0,-4 3 0,3-2 0,-3 2 0,4-2 0,-4 1 0,-1-2 0,-3 3 0,3 1 0,1-4 0,0-1 0,0-3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8-30T16:17:03.709"/>
    </inkml:context>
    <inkml:brush xml:id="br0">
      <inkml:brushProperty name="width" value="0.1" units="cm"/>
      <inkml:brushProperty name="height" value="0.1" units="cm"/>
      <inkml:brushProperty name="color" value="#E71224"/>
    </inkml:brush>
  </inkml:definitions>
  <inkml:trace contextRef="#ctx0" brushRef="#br0">1639 827 24575,'-3'-11'0,"2"0"0,-2 4 0,3-1 0,-4 0 0,3 0 0,-6-4 0,6 3 0,-3-3 0,4 4 0,-3 0 0,2 1 0,-3-1 0,1 4 0,2-3 0,-3 3 0,1-4 0,2 1 0,-5 3 0,5-2 0,-6-2 0,3-1 0,-1-6 0,-2 2 0,2-5 0,-4 1 0,1-1 0,3 5 0,-3 1 0,7 4 0,-6 0 0,3 1 0,-3-1 0,3 1 0,-3-1 0,2-4 0,-3 3 0,0-3 0,0 0 0,0 3 0,-1-3 0,5 4 0,-3 3 0,3-2 0,-1 3 0,-2 0 0,6-3 0,-6 6 0,2-10 0,-3 6 0,0-7 0,0 0 0,0 3 0,-5-4 0,4 1 0,-3 3 0,4-4 0,0 6 0,3-1 0,-2-4 0,2 3 0,1-4 0,-3 9 0,2-3 0,1 3 0,-3-1 0,6-2 0,-6 3 0,6-4 0,-5 4 0,1-3 0,-2 3 0,-1-4 0,-4 0 0,-2-4 0,1 2 0,-3-2 0,3 0 0,0 2 0,-4-2 0,8 4 0,-3-1 0,0 1 0,3 0 0,-3 3 0,4-2 0,-4 3 0,3-4 0,-7-1 0,7 4 0,-3-2 0,4 6 0,-4-6 0,3 6 0,-3-3 0,4 4 0,0-4 0,0 4 0,-4-4 0,3 1 0,-3 2 0,0-3 0,3 4 0,-8-4 0,8 3 0,-3-3 0,0 4 0,3 0 0,-7 0 0,7 0 0,-3 0 0,4 0 0,0 0 0,0 0 0,1 0 0,-1 0 0,-3 0 0,2 0 0,-7 0 0,3 4 0,-1 1 0,-2 3 0,7-3 0,-3 2 0,4-6 0,0 2 0,4 0 0,-2-2 0,1 6 0,-2-3 0,-1 4 0,0 0 0,0-4 0,0 3 0,0-6 0,0 6 0,4-3 0,-3 0 0,0 3 0,-2-3 0,-2 3 0,3 1 0,0 0 0,0 0 0,0 0 0,0-1 0,1 1 0,2-1 0,-1 1 0,-3-1 0,-4 5 0,0 2 0,0-1 0,1 3 0,3-7 0,-3 3 0,8-4 0,0-1 0,0-2 0,4 2 0,-7-3 0,-2 8 0,0 0 0,-7 2 0,6 2 0,-2-7 0,4 3 0,-1 0 0,-3 1 0,3 0 0,-4 4 0,5-9 0,0 4 0,4-4 0,-3-3 0,6 1 0,-3-1 0,4 2 0,-3-3 0,-1 3 0,-5 1 0,1 5 0,-1 4 0,1-3 0,0-2 0,3-5 0,-2 1 0,6 0 0,-6 4 0,2 1 0,-4 4 0,0 0 0,1 1 0,3-5 0,-3 3 0,7-7 0,-6 3 0,2 5 0,-4-3 0,4 8 0,-3-9 0,4 3 0,-1-7 0,1 3 0,1-4 0,2 0 0,-3 0 0,4-1 0,-3 1 0,2 4 0,-6 1 0,6 9 0,-7 1 0,2 6 0,1-6 0,-4 4 0,4-3 0,0-1 0,1-5 0,0-6 0,3-4 0,-2 0 0,3-1 0,0 1 0,0 0 0,0-1 0,0 1 0,0 8 0,-4-1 0,3 12 0,-3-4 0,0 5 0,3 1 0,-4-1 0,5-4 0,-4 3 0,3-9 0,-3 4 0,4-9 0,0 4 0,0-9 0,0 9 0,0-4 0,0 0 0,0 3 0,0-3 0,0 0 0,0 3 0,0-3 0,0 4 0,0 1 0,0-1 0,0 0 0,0 0 0,3-4 0,-2 4 0,3-8 0,-1 7 0,-2-7 0,3 3 0,0-5 0,-4 5 0,4-3 0,-4 3 0,3-4 0,-2 4 0,3-3 0,-1 3 0,-2-5 0,2 1 0,1 0 0,-3 0 0,5-1 0,-5 1 0,6-1 0,-3 1 0,4 0 0,0 4 0,0-3 0,1 7 0,-1-3 0,1 4 0,-1-4 0,0-1 0,0 0 0,0-3 0,4 3 0,-3-4 0,3 1 0,-4-2 0,0 5 0,0-3 0,0 3 0,0-4 0,0 0 0,0 0 0,-1-1 0,1 1 0,0 0 0,0-4 0,0 3 0,-1-2 0,1 2 0,0 1 0,0-4 0,0 3 0,-1-2 0,1 3 0,0-1 0,4 1 0,-3 0 0,3-3 0,-4 2 0,-1-3 0,1 1 0,0 2 0,0-3 0,0 0 0,-1 3 0,1-2 0,0-1 0,0 3 0,4-3 0,-3 1 0,3 2 0,0-2 0,-4 3 0,9-4 0,-8 3 0,3-2 0,0-1 0,-4 3 0,9-6 0,-9 6 0,4-6 0,0 6 0,-3-6 0,3 6 0,0-6 0,-3 3 0,3-4 0,0 3 0,1-2 0,0 3 0,3-4 0,-7 4 0,3-4 0,0 4 0,-3-4 0,3 0 0,0 0 0,-3 0 0,7 0 0,-7 0 0,3 0 0,0 0 0,-3 0 0,7 0 0,-7 0 0,7 0 0,-7 0 0,7 0 0,-7 0 0,7 0 0,-7-4 0,7 0 0,-7-1 0,7-3 0,-7 4 0,7-5 0,-7 1 0,3-4 0,-4 3 0,0-3 0,4 3 0,-3 1 0,3 0 0,-4 0 0,0 0 0,0 0 0,0-4 0,0 7 0,0-6 0,-4 6 0,3 1 0,-6-3 0,2 3 0,1-4 0,-4 1 0,4 0 0,-8 3 0,0 0 0,-3 4 0,0 0 0,0 0 0,-1 0 0,1 0 0,0 0 0,-1 0 0,1 0 0,-1 0 0,0 0 0,-4 0 0,3 0 0,-7 0 0,2 0 0,-3 0 0,4 0 0,1 0 0,0 0 0,3 0 0,-3 0 0,5 0 0,-1 0 0,0 0 0,-4 0 0,-1 0 0,-4-7 0,-1 5 0,1-6 0,0 8 0,-1-4 0,1 3 0,4-6 0,-4 2 0,8 1 0,-3-4 0,4 4 0,1-1 0,-1-2 0,0 6 0,0-6 0,0 7 0,3-7 0,-2 6 0,3-3 0,0 1 0,-3 2 0,-1-6 0,-1 2 0,-3-3 0,0 0 0,3 0 0,-4-1 0,6 2 0,-1 2 0,3-2 0,-2 3 0,6-4 0,-6 4 0,10 1 0,1 9 0,4-4 0,0 8 0,-2-6 0,-1 4 0,2-1 0,0-3 0,1 3 0,4-2 0,1 3 0,0 0 0,-1 0 0,-4 0 0,0-4 0,-1 3 0,1-6 0,0 3 0,0-4 0,-4 3 0,2-2 0,-1 2 0,3 1 0,-1-3 0,1 6 0,0-6 0,0 2 0,-1-3 0,1 4 0,0-4 0,-1 7 0,1-6 0,-1 6 0,1-6 0,4 6 0,1-2 0,4-1 0,-4 0 0,-1 0 0,-4-3 0,0 2 0,0 1 0,-1-4 0,1 4 0,-1-4 0,5 0 0,-4 0 0,9 0 0,-4 0 0,4 4 0,-4-3 0,-1 2 0,-4-3 0,0 4 0,-1-3 0,1 2 0,-1-3 0,1 0 0,-1 0 0,1 0 0,-4 4 0,3-3 0,-3 2 0,4-3 0,0 4 0,-1-4 0,5 4 0,-3-1 0,3-2 0,-4 3 0,0-4 0,0 0 0,-1 0 0,1 0 0,-1 3 0,1-2 0,-1 2 0,5-3 0,-3 3 0,3-2 0,-4 3 0,0-4 0,0 0 0,-1 0 0,1 0 0,-4 3 0,-4-2 0,-7 2 0,-1-3 0,1 3 0,-4-2 0,9 5 0,-6-2 0,5 0 0,2 3 0,-6-3 0,3 4 0,-4-4 0,3 3 0,-2-3 0,3 4 0,-3-4 0,2 3 0,-1-3 0,-3 4 0,0 0 0,-7 0 0,3 4 0,-5-2 0,1 6 0,-1-6 0,5 2 0,1-4 0,4 0 0,0 0 0,4-1 0,0 0 0,4 0 0,-3 1 0,-1-1 0,-4 5 0,3-4 0,-2 4 0,3-4 0,-1 0 0,2 0 0,-1 0 0,3-1 0,-2 1 0,3-1 0,-4 1 0,3-1 0,-6 1 0,3 0 0,0 0 0,-3 0 0,-2 4 0,0 1 0,-4 0 0,9 3 0,-3-7 0,6 3 0,-6-8 0,6 3 0,-6-6 0,6 5 0,-2-2 0,-1 4 0,0-4 0,0 3 0,-3-3 0,2 0 0,1 3 0,-3-6 0,6 6 0,-5-3 0,1 4 0,-2-1 0,-1 1 0,-5 9 0,4-7 0,-8 11 0,8-12 0,-3 3 0,4-4 0,3-1 0,-2 1 0,7-7 0,-4-1 0,4-8 0,0 1 0,0-1 0,0 0 0,0-4 0,-4-1 0,3-4 0,-3-1 0,4 5 0,0-3 0,-3 7 0,2-7 0,-3 7 0,4-3 0,0 4 0,0 1 0,-3-1 0,2-4 0,-3-1 0,4 0 0,-4-8 0,3 6 0,-3-7 0,0 12 0,4-10 0,-4 13 0,1-10 0,2 10 0,-2-1 0,3 1 0,0-5 0,-4 3 0,3-3 0,-2 4 0,3 0 0,0 0 0,0 0 0,-4 4 0,3-3 0,-2 3 0,3-4 0,-4-4 0,3-5 0,-7-2 0,7-8 0,-3 3 0,0-4 0,3 4 0,-7 2 0,7 5 0,-3 0 0,4 4 0,-3 5 0,2 1 0,-2 3 0,3-7 0,0-2 0,-4-3 0,3-1 0,-3-1 0,0 1 0,3 4 0,-3 1 0,4 4 0,-3 0 0,2 7 0,-2 8 0,3 2 0,0 5 0,3-10 0,-2 3 0,6-3 0,-6 3 0,2 1 0,-3-1 0,3-3 0,-2 3 0,3-2 0,-1 2 0,2 1 0,-1 0 0,3 0 0,-3 0 0,4-1 0,-4 1 0,3 0 0,-6 0 0,2 0 0,1-1 0,0 1 0,1 0 0,2 0 0,-7 0 0,8 4 0,-7-4 0,6 4 0,-6-4 0,6 0 0,-6 0 0,2 0 0,-3-1 0,4 1 0,-4 0 0,4-1 0,-4 1 0,3 0 0,-2-1 0,6 1 0,-3 0 0,1 0 0,2 0 0,-6-1 0,6 1 0,-7 0 0,4 0 0,-4-1 0,3-2 0,-2 1 0,3-2 0,-4 4 0,3 0 0,-2-1 0,2 1 0,-3-1 0,0 1 0,0 0 0,0-1 0,0 1 0,0-1 0,0 1 0,0-1 0,0 1 0,0 4 0,0-3 0,0 3 0,0-5 0,4 1 0,-3 0 0,2 0 0,-3-1 0,0 1 0,0-1 0,0 1 0,4 0 0,-3 0 0,2-1 0,-3 1 0,0 0 0,0 0 0,0-7 0,0-9 0,0-1 0,0-6 0,4 7 0,-4-4 0,8-1 0,-4-5 0,5 1 0,0 0 0,-1-1 0,-3 1 0,2 4 0,-6-4 0,3 8 0,-1-3 0,-2 5 0,3-1 0,-4 1 0,0-1 0,0-4 0,0 3 0,0-3 0,0 0 0,0 3 0,0-7 0,0 7 0,0-8 0,0 8 0,0-6 0,0 6 0,0-2 0,3 7 0,-3-3 0,7 6 0,-3-3 0,-4 4 0,-4 0 0,-4 0 0,-3 0 0,4 0 0,-1 0 0,1 0 0,-1 0 0,0 0 0,0-3 0,0 2 0,0-2 0,0-1 0,0 3 0,4-6 0,-3 7 0,6-7 0,-6 3 0,3 0 0,-3 1 0,-1 3 0,0 0 0,4-4 0,-3 4 0,6-7 0,1 6 0,8-2 0,1 3 0,7 0 0,-7 0 0,3 0 0,0 0 0,-3 0 0,3 0 0,-5 0 0,-2 3 0,-2 1 0,1 0 0,0-1 0,3-3 0,1 0 0,4 0 0,-3 0 0,3 0 0,-5 0 0,1 0 0,0 0 0,0 0 0,0 0 0,-1 0 0,1 0 0,-1 0 0,0 0 0,1 0 0,-1 0 0,1 0 0,0 0 0,-1 0 0,1 0 0,0 0 0,0 0 0,-1 0 0,1 0 0,-1 0 0,0 0 0,1 0 0,0 0 0,0 0 0,-1 0 0,1-3 0,0 2 0,-1-3 0,1 4 0,-1 0 0,1 0 0,-1 0 0,0 0 0,1 0 0,-1 0 0,0 0 0,1 0 0,-1 0 0,1 0 0,0-3 0,-1 2 0,1-3 0,0 4 0,0 0 0,-1 0 0,0-3 0,1 2 0,-1-2 0,1 3 0,-1 0 0,-2 3 0,-6 1 0,-3 0 0,0 3 0,-2-3 0,1 0 0,1 3 0,-2-6 0,5 6 0,-6-6 0,3 5 0,-4-5 0,0 6 0,0-6 0,-4 6 0,3-6 0,-7 7 0,7-7 0,0 6 0,2-6 0,3 2 0,-4-3 0,4 3 0,-3-2 0,2 2 0,1 1 0,-3-3 0,-1 6 0,-1-6 0,-8 7 0,8-4 0,-7 5 0,7-5 0,-7 4 0,7-7 0,-3 6 0,5-6 0,-1 2 0,1 1 0,3-4 0,1 3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B881D-95BB-5845-8F3F-1A8289CBD7A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0E51B83-5A28-9747-806A-D3C6AED5B9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C931DDC-D707-B04B-80F8-1BD690AA06C6}"/>
              </a:ext>
            </a:extLst>
          </p:cNvPr>
          <p:cNvSpPr>
            <a:spLocks noGrp="1"/>
          </p:cNvSpPr>
          <p:nvPr>
            <p:ph type="dt" sz="half" idx="10"/>
          </p:nvPr>
        </p:nvSpPr>
        <p:spPr/>
        <p:txBody>
          <a:bodyPr/>
          <a:lstStyle/>
          <a:p>
            <a:fld id="{95A506DC-7DFB-024C-8C70-404D00BB145C}" type="datetimeFigureOut">
              <a:rPr lang="en-US" smtClean="0"/>
              <a:t>9/29/20</a:t>
            </a:fld>
            <a:endParaRPr lang="en-US" dirty="0"/>
          </a:p>
        </p:txBody>
      </p:sp>
      <p:sp>
        <p:nvSpPr>
          <p:cNvPr id="5" name="Footer Placeholder 4">
            <a:extLst>
              <a:ext uri="{FF2B5EF4-FFF2-40B4-BE49-F238E27FC236}">
                <a16:creationId xmlns:a16="http://schemas.microsoft.com/office/drawing/2014/main" id="{ED44FF71-6DF6-854A-994C-A16368CF65E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69668D-0A66-834F-81B4-516F75496932}"/>
              </a:ext>
            </a:extLst>
          </p:cNvPr>
          <p:cNvSpPr>
            <a:spLocks noGrp="1"/>
          </p:cNvSpPr>
          <p:nvPr>
            <p:ph type="sldNum" sz="quarter" idx="12"/>
          </p:nvPr>
        </p:nvSpPr>
        <p:spPr/>
        <p:txBody>
          <a:bodyPr/>
          <a:lstStyle/>
          <a:p>
            <a:fld id="{27E2E6F0-AA2B-954D-B0D4-0F2E3F6E78C5}" type="slidenum">
              <a:rPr lang="en-US" smtClean="0"/>
              <a:t>‹#›</a:t>
            </a:fld>
            <a:endParaRPr lang="en-US" dirty="0"/>
          </a:p>
        </p:txBody>
      </p:sp>
    </p:spTree>
    <p:extLst>
      <p:ext uri="{BB962C8B-B14F-4D97-AF65-F5344CB8AC3E}">
        <p14:creationId xmlns:p14="http://schemas.microsoft.com/office/powerpoint/2010/main" val="2919446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817DC-74A2-FB47-BC1B-0B1A4316AA4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96434CA-FFEB-1541-8E2E-681AF07D8BD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07FEE1-D8DD-E146-B044-E21301BE639F}"/>
              </a:ext>
            </a:extLst>
          </p:cNvPr>
          <p:cNvSpPr>
            <a:spLocks noGrp="1"/>
          </p:cNvSpPr>
          <p:nvPr>
            <p:ph type="dt" sz="half" idx="10"/>
          </p:nvPr>
        </p:nvSpPr>
        <p:spPr/>
        <p:txBody>
          <a:bodyPr/>
          <a:lstStyle/>
          <a:p>
            <a:fld id="{95A506DC-7DFB-024C-8C70-404D00BB145C}" type="datetimeFigureOut">
              <a:rPr lang="en-US" smtClean="0"/>
              <a:t>9/29/20</a:t>
            </a:fld>
            <a:endParaRPr lang="en-US" dirty="0"/>
          </a:p>
        </p:txBody>
      </p:sp>
      <p:sp>
        <p:nvSpPr>
          <p:cNvPr id="5" name="Footer Placeholder 4">
            <a:extLst>
              <a:ext uri="{FF2B5EF4-FFF2-40B4-BE49-F238E27FC236}">
                <a16:creationId xmlns:a16="http://schemas.microsoft.com/office/drawing/2014/main" id="{4E4BA8F8-C299-A143-A9CA-1604A1D0C56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B36BBDB-6F95-934E-9989-0763FC2514D5}"/>
              </a:ext>
            </a:extLst>
          </p:cNvPr>
          <p:cNvSpPr>
            <a:spLocks noGrp="1"/>
          </p:cNvSpPr>
          <p:nvPr>
            <p:ph type="sldNum" sz="quarter" idx="12"/>
          </p:nvPr>
        </p:nvSpPr>
        <p:spPr/>
        <p:txBody>
          <a:bodyPr/>
          <a:lstStyle/>
          <a:p>
            <a:fld id="{27E2E6F0-AA2B-954D-B0D4-0F2E3F6E78C5}" type="slidenum">
              <a:rPr lang="en-US" smtClean="0"/>
              <a:t>‹#›</a:t>
            </a:fld>
            <a:endParaRPr lang="en-US" dirty="0"/>
          </a:p>
        </p:txBody>
      </p:sp>
    </p:spTree>
    <p:extLst>
      <p:ext uri="{BB962C8B-B14F-4D97-AF65-F5344CB8AC3E}">
        <p14:creationId xmlns:p14="http://schemas.microsoft.com/office/powerpoint/2010/main" val="3386792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0278C9-9559-AC4E-8FDC-73927A08C53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E2C9861-FB06-8B48-8564-4D99FE11F77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9065C86-36CE-C646-ACBF-26F05CCA1967}"/>
              </a:ext>
            </a:extLst>
          </p:cNvPr>
          <p:cNvSpPr>
            <a:spLocks noGrp="1"/>
          </p:cNvSpPr>
          <p:nvPr>
            <p:ph type="dt" sz="half" idx="10"/>
          </p:nvPr>
        </p:nvSpPr>
        <p:spPr/>
        <p:txBody>
          <a:bodyPr/>
          <a:lstStyle/>
          <a:p>
            <a:fld id="{95A506DC-7DFB-024C-8C70-404D00BB145C}" type="datetimeFigureOut">
              <a:rPr lang="en-US" smtClean="0"/>
              <a:t>9/29/20</a:t>
            </a:fld>
            <a:endParaRPr lang="en-US" dirty="0"/>
          </a:p>
        </p:txBody>
      </p:sp>
      <p:sp>
        <p:nvSpPr>
          <p:cNvPr id="5" name="Footer Placeholder 4">
            <a:extLst>
              <a:ext uri="{FF2B5EF4-FFF2-40B4-BE49-F238E27FC236}">
                <a16:creationId xmlns:a16="http://schemas.microsoft.com/office/drawing/2014/main" id="{878A7570-AD95-7540-A799-03A108CF6BD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F867742-72F6-7C4D-B243-8A6C6310B4FF}"/>
              </a:ext>
            </a:extLst>
          </p:cNvPr>
          <p:cNvSpPr>
            <a:spLocks noGrp="1"/>
          </p:cNvSpPr>
          <p:nvPr>
            <p:ph type="sldNum" sz="quarter" idx="12"/>
          </p:nvPr>
        </p:nvSpPr>
        <p:spPr/>
        <p:txBody>
          <a:bodyPr/>
          <a:lstStyle/>
          <a:p>
            <a:fld id="{27E2E6F0-AA2B-954D-B0D4-0F2E3F6E78C5}" type="slidenum">
              <a:rPr lang="en-US" smtClean="0"/>
              <a:t>‹#›</a:t>
            </a:fld>
            <a:endParaRPr lang="en-US" dirty="0"/>
          </a:p>
        </p:txBody>
      </p:sp>
    </p:spTree>
    <p:extLst>
      <p:ext uri="{BB962C8B-B14F-4D97-AF65-F5344CB8AC3E}">
        <p14:creationId xmlns:p14="http://schemas.microsoft.com/office/powerpoint/2010/main" val="211144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DB787-51A0-3742-B59C-E338988635C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5C9EB1A-4E21-0945-A641-7993968F119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9CFA95-A0AA-D140-A692-924EF5FB7C5E}"/>
              </a:ext>
            </a:extLst>
          </p:cNvPr>
          <p:cNvSpPr>
            <a:spLocks noGrp="1"/>
          </p:cNvSpPr>
          <p:nvPr>
            <p:ph type="dt" sz="half" idx="10"/>
          </p:nvPr>
        </p:nvSpPr>
        <p:spPr/>
        <p:txBody>
          <a:bodyPr/>
          <a:lstStyle/>
          <a:p>
            <a:fld id="{95A506DC-7DFB-024C-8C70-404D00BB145C}" type="datetimeFigureOut">
              <a:rPr lang="en-US" smtClean="0"/>
              <a:t>9/29/20</a:t>
            </a:fld>
            <a:endParaRPr lang="en-US" dirty="0"/>
          </a:p>
        </p:txBody>
      </p:sp>
      <p:sp>
        <p:nvSpPr>
          <p:cNvPr id="5" name="Footer Placeholder 4">
            <a:extLst>
              <a:ext uri="{FF2B5EF4-FFF2-40B4-BE49-F238E27FC236}">
                <a16:creationId xmlns:a16="http://schemas.microsoft.com/office/drawing/2014/main" id="{D1F5D68D-2F60-8E45-84EA-43E4B7D2CAD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141729-7B22-E64A-BAED-702352CC0A85}"/>
              </a:ext>
            </a:extLst>
          </p:cNvPr>
          <p:cNvSpPr>
            <a:spLocks noGrp="1"/>
          </p:cNvSpPr>
          <p:nvPr>
            <p:ph type="sldNum" sz="quarter" idx="12"/>
          </p:nvPr>
        </p:nvSpPr>
        <p:spPr/>
        <p:txBody>
          <a:bodyPr/>
          <a:lstStyle/>
          <a:p>
            <a:fld id="{27E2E6F0-AA2B-954D-B0D4-0F2E3F6E78C5}" type="slidenum">
              <a:rPr lang="en-US" smtClean="0"/>
              <a:t>‹#›</a:t>
            </a:fld>
            <a:endParaRPr lang="en-US" dirty="0"/>
          </a:p>
        </p:txBody>
      </p:sp>
    </p:spTree>
    <p:extLst>
      <p:ext uri="{BB962C8B-B14F-4D97-AF65-F5344CB8AC3E}">
        <p14:creationId xmlns:p14="http://schemas.microsoft.com/office/powerpoint/2010/main" val="1885047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FB13D-D182-DE42-B4A6-D3802FC00A9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C6061C6-D487-654A-A5D3-FF32EE8361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878A5D6-61FE-7E44-8179-F56A7BD3BD3F}"/>
              </a:ext>
            </a:extLst>
          </p:cNvPr>
          <p:cNvSpPr>
            <a:spLocks noGrp="1"/>
          </p:cNvSpPr>
          <p:nvPr>
            <p:ph type="dt" sz="half" idx="10"/>
          </p:nvPr>
        </p:nvSpPr>
        <p:spPr/>
        <p:txBody>
          <a:bodyPr/>
          <a:lstStyle/>
          <a:p>
            <a:fld id="{95A506DC-7DFB-024C-8C70-404D00BB145C}" type="datetimeFigureOut">
              <a:rPr lang="en-US" smtClean="0"/>
              <a:t>9/29/20</a:t>
            </a:fld>
            <a:endParaRPr lang="en-US" dirty="0"/>
          </a:p>
        </p:txBody>
      </p:sp>
      <p:sp>
        <p:nvSpPr>
          <p:cNvPr id="5" name="Footer Placeholder 4">
            <a:extLst>
              <a:ext uri="{FF2B5EF4-FFF2-40B4-BE49-F238E27FC236}">
                <a16:creationId xmlns:a16="http://schemas.microsoft.com/office/drawing/2014/main" id="{BABBE08D-510C-2549-BCC1-1FC7F55B585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D2C8025-5989-1545-AA92-F27C70E689BB}"/>
              </a:ext>
            </a:extLst>
          </p:cNvPr>
          <p:cNvSpPr>
            <a:spLocks noGrp="1"/>
          </p:cNvSpPr>
          <p:nvPr>
            <p:ph type="sldNum" sz="quarter" idx="12"/>
          </p:nvPr>
        </p:nvSpPr>
        <p:spPr/>
        <p:txBody>
          <a:bodyPr/>
          <a:lstStyle/>
          <a:p>
            <a:fld id="{27E2E6F0-AA2B-954D-B0D4-0F2E3F6E78C5}" type="slidenum">
              <a:rPr lang="en-US" smtClean="0"/>
              <a:t>‹#›</a:t>
            </a:fld>
            <a:endParaRPr lang="en-US" dirty="0"/>
          </a:p>
        </p:txBody>
      </p:sp>
    </p:spTree>
    <p:extLst>
      <p:ext uri="{BB962C8B-B14F-4D97-AF65-F5344CB8AC3E}">
        <p14:creationId xmlns:p14="http://schemas.microsoft.com/office/powerpoint/2010/main" val="3546793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22775-15A8-E948-87FC-F33F94210A7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5668323-1C9B-DA46-BE52-D3D49D10F78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E9B3451-508F-D643-ACF0-3E7A7056769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A06E149-8926-3C4D-BFA2-2978A618C12D}"/>
              </a:ext>
            </a:extLst>
          </p:cNvPr>
          <p:cNvSpPr>
            <a:spLocks noGrp="1"/>
          </p:cNvSpPr>
          <p:nvPr>
            <p:ph type="dt" sz="half" idx="10"/>
          </p:nvPr>
        </p:nvSpPr>
        <p:spPr/>
        <p:txBody>
          <a:bodyPr/>
          <a:lstStyle/>
          <a:p>
            <a:fld id="{95A506DC-7DFB-024C-8C70-404D00BB145C}" type="datetimeFigureOut">
              <a:rPr lang="en-US" smtClean="0"/>
              <a:t>9/29/20</a:t>
            </a:fld>
            <a:endParaRPr lang="en-US" dirty="0"/>
          </a:p>
        </p:txBody>
      </p:sp>
      <p:sp>
        <p:nvSpPr>
          <p:cNvPr id="6" name="Footer Placeholder 5">
            <a:extLst>
              <a:ext uri="{FF2B5EF4-FFF2-40B4-BE49-F238E27FC236}">
                <a16:creationId xmlns:a16="http://schemas.microsoft.com/office/drawing/2014/main" id="{6972D7AE-5282-DC4B-B005-739E0CFE3CD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93E58A3-2077-5B43-BEFD-84A6F0682A14}"/>
              </a:ext>
            </a:extLst>
          </p:cNvPr>
          <p:cNvSpPr>
            <a:spLocks noGrp="1"/>
          </p:cNvSpPr>
          <p:nvPr>
            <p:ph type="sldNum" sz="quarter" idx="12"/>
          </p:nvPr>
        </p:nvSpPr>
        <p:spPr/>
        <p:txBody>
          <a:bodyPr/>
          <a:lstStyle/>
          <a:p>
            <a:fld id="{27E2E6F0-AA2B-954D-B0D4-0F2E3F6E78C5}" type="slidenum">
              <a:rPr lang="en-US" smtClean="0"/>
              <a:t>‹#›</a:t>
            </a:fld>
            <a:endParaRPr lang="en-US" dirty="0"/>
          </a:p>
        </p:txBody>
      </p:sp>
    </p:spTree>
    <p:extLst>
      <p:ext uri="{BB962C8B-B14F-4D97-AF65-F5344CB8AC3E}">
        <p14:creationId xmlns:p14="http://schemas.microsoft.com/office/powerpoint/2010/main" val="3029005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10798-F9C9-384E-B454-55D58977F07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34FEAB6-8118-5A4A-850F-DB71D40EF4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28A7A0D-86A3-DA4E-A586-9BD396B64C2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2484724-2CB3-9F46-BD61-AB338C2407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D321F2D-4523-8945-BAB1-F5058B0780A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AB39594-CF41-7541-9589-2ED4CEDBBE79}"/>
              </a:ext>
            </a:extLst>
          </p:cNvPr>
          <p:cNvSpPr>
            <a:spLocks noGrp="1"/>
          </p:cNvSpPr>
          <p:nvPr>
            <p:ph type="dt" sz="half" idx="10"/>
          </p:nvPr>
        </p:nvSpPr>
        <p:spPr/>
        <p:txBody>
          <a:bodyPr/>
          <a:lstStyle/>
          <a:p>
            <a:fld id="{95A506DC-7DFB-024C-8C70-404D00BB145C}" type="datetimeFigureOut">
              <a:rPr lang="en-US" smtClean="0"/>
              <a:t>9/29/20</a:t>
            </a:fld>
            <a:endParaRPr lang="en-US" dirty="0"/>
          </a:p>
        </p:txBody>
      </p:sp>
      <p:sp>
        <p:nvSpPr>
          <p:cNvPr id="8" name="Footer Placeholder 7">
            <a:extLst>
              <a:ext uri="{FF2B5EF4-FFF2-40B4-BE49-F238E27FC236}">
                <a16:creationId xmlns:a16="http://schemas.microsoft.com/office/drawing/2014/main" id="{6377B576-57B9-9C46-B1C0-1D32B0E76EC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7DC22C7E-9488-8142-B9DA-85BDC521FF95}"/>
              </a:ext>
            </a:extLst>
          </p:cNvPr>
          <p:cNvSpPr>
            <a:spLocks noGrp="1"/>
          </p:cNvSpPr>
          <p:nvPr>
            <p:ph type="sldNum" sz="quarter" idx="12"/>
          </p:nvPr>
        </p:nvSpPr>
        <p:spPr/>
        <p:txBody>
          <a:bodyPr/>
          <a:lstStyle/>
          <a:p>
            <a:fld id="{27E2E6F0-AA2B-954D-B0D4-0F2E3F6E78C5}" type="slidenum">
              <a:rPr lang="en-US" smtClean="0"/>
              <a:t>‹#›</a:t>
            </a:fld>
            <a:endParaRPr lang="en-US" dirty="0"/>
          </a:p>
        </p:txBody>
      </p:sp>
    </p:spTree>
    <p:extLst>
      <p:ext uri="{BB962C8B-B14F-4D97-AF65-F5344CB8AC3E}">
        <p14:creationId xmlns:p14="http://schemas.microsoft.com/office/powerpoint/2010/main" val="2604362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5DE74-A027-1049-8F61-5B10CD38484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ABA53C5-8259-1A44-8AC5-CA8066146C27}"/>
              </a:ext>
            </a:extLst>
          </p:cNvPr>
          <p:cNvSpPr>
            <a:spLocks noGrp="1"/>
          </p:cNvSpPr>
          <p:nvPr>
            <p:ph type="dt" sz="half" idx="10"/>
          </p:nvPr>
        </p:nvSpPr>
        <p:spPr/>
        <p:txBody>
          <a:bodyPr/>
          <a:lstStyle/>
          <a:p>
            <a:fld id="{95A506DC-7DFB-024C-8C70-404D00BB145C}" type="datetimeFigureOut">
              <a:rPr lang="en-US" smtClean="0"/>
              <a:t>9/29/20</a:t>
            </a:fld>
            <a:endParaRPr lang="en-US" dirty="0"/>
          </a:p>
        </p:txBody>
      </p:sp>
      <p:sp>
        <p:nvSpPr>
          <p:cNvPr id="4" name="Footer Placeholder 3">
            <a:extLst>
              <a:ext uri="{FF2B5EF4-FFF2-40B4-BE49-F238E27FC236}">
                <a16:creationId xmlns:a16="http://schemas.microsoft.com/office/drawing/2014/main" id="{E9151502-6E07-7848-AD2F-529E378E182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2BACBBB-3B9F-3A45-9A7A-8001C532BDD5}"/>
              </a:ext>
            </a:extLst>
          </p:cNvPr>
          <p:cNvSpPr>
            <a:spLocks noGrp="1"/>
          </p:cNvSpPr>
          <p:nvPr>
            <p:ph type="sldNum" sz="quarter" idx="12"/>
          </p:nvPr>
        </p:nvSpPr>
        <p:spPr/>
        <p:txBody>
          <a:bodyPr/>
          <a:lstStyle/>
          <a:p>
            <a:fld id="{27E2E6F0-AA2B-954D-B0D4-0F2E3F6E78C5}" type="slidenum">
              <a:rPr lang="en-US" smtClean="0"/>
              <a:t>‹#›</a:t>
            </a:fld>
            <a:endParaRPr lang="en-US" dirty="0"/>
          </a:p>
        </p:txBody>
      </p:sp>
    </p:spTree>
    <p:extLst>
      <p:ext uri="{BB962C8B-B14F-4D97-AF65-F5344CB8AC3E}">
        <p14:creationId xmlns:p14="http://schemas.microsoft.com/office/powerpoint/2010/main" val="4215578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415265-6956-8C45-B576-0210B618A2C4}"/>
              </a:ext>
            </a:extLst>
          </p:cNvPr>
          <p:cNvSpPr>
            <a:spLocks noGrp="1"/>
          </p:cNvSpPr>
          <p:nvPr>
            <p:ph type="dt" sz="half" idx="10"/>
          </p:nvPr>
        </p:nvSpPr>
        <p:spPr/>
        <p:txBody>
          <a:bodyPr/>
          <a:lstStyle/>
          <a:p>
            <a:fld id="{95A506DC-7DFB-024C-8C70-404D00BB145C}" type="datetimeFigureOut">
              <a:rPr lang="en-US" smtClean="0"/>
              <a:t>9/29/20</a:t>
            </a:fld>
            <a:endParaRPr lang="en-US" dirty="0"/>
          </a:p>
        </p:txBody>
      </p:sp>
      <p:sp>
        <p:nvSpPr>
          <p:cNvPr id="3" name="Footer Placeholder 2">
            <a:extLst>
              <a:ext uri="{FF2B5EF4-FFF2-40B4-BE49-F238E27FC236}">
                <a16:creationId xmlns:a16="http://schemas.microsoft.com/office/drawing/2014/main" id="{1D2412E3-2D76-9B41-8BE1-9D191A3521A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C59A40B-F0EE-324D-8C26-7C98293ED1AC}"/>
              </a:ext>
            </a:extLst>
          </p:cNvPr>
          <p:cNvSpPr>
            <a:spLocks noGrp="1"/>
          </p:cNvSpPr>
          <p:nvPr>
            <p:ph type="sldNum" sz="quarter" idx="12"/>
          </p:nvPr>
        </p:nvSpPr>
        <p:spPr/>
        <p:txBody>
          <a:bodyPr/>
          <a:lstStyle/>
          <a:p>
            <a:fld id="{27E2E6F0-AA2B-954D-B0D4-0F2E3F6E78C5}" type="slidenum">
              <a:rPr lang="en-US" smtClean="0"/>
              <a:t>‹#›</a:t>
            </a:fld>
            <a:endParaRPr lang="en-US" dirty="0"/>
          </a:p>
        </p:txBody>
      </p:sp>
    </p:spTree>
    <p:extLst>
      <p:ext uri="{BB962C8B-B14F-4D97-AF65-F5344CB8AC3E}">
        <p14:creationId xmlns:p14="http://schemas.microsoft.com/office/powerpoint/2010/main" val="1448715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97E6C-6598-BE44-A579-C3D309D4662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002A54F-403D-0D4D-8FFF-4FDD00EA2F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BBCD239-C63D-F14C-A241-AAE9000B0E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F16148-A3D5-CB42-ACE5-78BEEE9D606E}"/>
              </a:ext>
            </a:extLst>
          </p:cNvPr>
          <p:cNvSpPr>
            <a:spLocks noGrp="1"/>
          </p:cNvSpPr>
          <p:nvPr>
            <p:ph type="dt" sz="half" idx="10"/>
          </p:nvPr>
        </p:nvSpPr>
        <p:spPr/>
        <p:txBody>
          <a:bodyPr/>
          <a:lstStyle/>
          <a:p>
            <a:fld id="{95A506DC-7DFB-024C-8C70-404D00BB145C}" type="datetimeFigureOut">
              <a:rPr lang="en-US" smtClean="0"/>
              <a:t>9/29/20</a:t>
            </a:fld>
            <a:endParaRPr lang="en-US" dirty="0"/>
          </a:p>
        </p:txBody>
      </p:sp>
      <p:sp>
        <p:nvSpPr>
          <p:cNvPr id="6" name="Footer Placeholder 5">
            <a:extLst>
              <a:ext uri="{FF2B5EF4-FFF2-40B4-BE49-F238E27FC236}">
                <a16:creationId xmlns:a16="http://schemas.microsoft.com/office/drawing/2014/main" id="{4CB0B304-9124-1F4F-9FC3-D8968340739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6CB9DA6-2413-1C49-A200-71EC6B8480EF}"/>
              </a:ext>
            </a:extLst>
          </p:cNvPr>
          <p:cNvSpPr>
            <a:spLocks noGrp="1"/>
          </p:cNvSpPr>
          <p:nvPr>
            <p:ph type="sldNum" sz="quarter" idx="12"/>
          </p:nvPr>
        </p:nvSpPr>
        <p:spPr/>
        <p:txBody>
          <a:bodyPr/>
          <a:lstStyle/>
          <a:p>
            <a:fld id="{27E2E6F0-AA2B-954D-B0D4-0F2E3F6E78C5}" type="slidenum">
              <a:rPr lang="en-US" smtClean="0"/>
              <a:t>‹#›</a:t>
            </a:fld>
            <a:endParaRPr lang="en-US" dirty="0"/>
          </a:p>
        </p:txBody>
      </p:sp>
    </p:spTree>
    <p:extLst>
      <p:ext uri="{BB962C8B-B14F-4D97-AF65-F5344CB8AC3E}">
        <p14:creationId xmlns:p14="http://schemas.microsoft.com/office/powerpoint/2010/main" val="281368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86E0B-C7B3-2F42-8708-9CA852C0F0D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5C3241B-B13B-AC42-A8B5-2B9B691806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FDAFD6D-D1E4-8B46-887E-A231DC5B10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2BB7EEF-0E09-4D4E-9FDB-67275397268C}"/>
              </a:ext>
            </a:extLst>
          </p:cNvPr>
          <p:cNvSpPr>
            <a:spLocks noGrp="1"/>
          </p:cNvSpPr>
          <p:nvPr>
            <p:ph type="dt" sz="half" idx="10"/>
          </p:nvPr>
        </p:nvSpPr>
        <p:spPr/>
        <p:txBody>
          <a:bodyPr/>
          <a:lstStyle/>
          <a:p>
            <a:fld id="{95A506DC-7DFB-024C-8C70-404D00BB145C}" type="datetimeFigureOut">
              <a:rPr lang="en-US" smtClean="0"/>
              <a:t>9/29/20</a:t>
            </a:fld>
            <a:endParaRPr lang="en-US" dirty="0"/>
          </a:p>
        </p:txBody>
      </p:sp>
      <p:sp>
        <p:nvSpPr>
          <p:cNvPr id="6" name="Footer Placeholder 5">
            <a:extLst>
              <a:ext uri="{FF2B5EF4-FFF2-40B4-BE49-F238E27FC236}">
                <a16:creationId xmlns:a16="http://schemas.microsoft.com/office/drawing/2014/main" id="{95A3C77C-24B4-AC4B-B2B9-28F7B30866B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813B7D3-A0DA-8A41-A4D2-AEDCCFF205A7}"/>
              </a:ext>
            </a:extLst>
          </p:cNvPr>
          <p:cNvSpPr>
            <a:spLocks noGrp="1"/>
          </p:cNvSpPr>
          <p:nvPr>
            <p:ph type="sldNum" sz="quarter" idx="12"/>
          </p:nvPr>
        </p:nvSpPr>
        <p:spPr/>
        <p:txBody>
          <a:bodyPr/>
          <a:lstStyle/>
          <a:p>
            <a:fld id="{27E2E6F0-AA2B-954D-B0D4-0F2E3F6E78C5}" type="slidenum">
              <a:rPr lang="en-US" smtClean="0"/>
              <a:t>‹#›</a:t>
            </a:fld>
            <a:endParaRPr lang="en-US" dirty="0"/>
          </a:p>
        </p:txBody>
      </p:sp>
    </p:spTree>
    <p:extLst>
      <p:ext uri="{BB962C8B-B14F-4D97-AF65-F5344CB8AC3E}">
        <p14:creationId xmlns:p14="http://schemas.microsoft.com/office/powerpoint/2010/main" val="766109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F87DF5-5D1A-0549-B6EE-49088167AB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EF55CE1-A180-3245-936C-C122BAA14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343D275-768E-6948-9890-EAA80D0C67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A506DC-7DFB-024C-8C70-404D00BB145C}" type="datetimeFigureOut">
              <a:rPr lang="en-US" smtClean="0"/>
              <a:t>9/29/20</a:t>
            </a:fld>
            <a:endParaRPr lang="en-US" dirty="0"/>
          </a:p>
        </p:txBody>
      </p:sp>
      <p:sp>
        <p:nvSpPr>
          <p:cNvPr id="5" name="Footer Placeholder 4">
            <a:extLst>
              <a:ext uri="{FF2B5EF4-FFF2-40B4-BE49-F238E27FC236}">
                <a16:creationId xmlns:a16="http://schemas.microsoft.com/office/drawing/2014/main" id="{8231DCAA-DEB1-B64B-B92B-50E72A6E8F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AA8542B-E702-BE49-B9CC-7F05C71DCA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E2E6F0-AA2B-954D-B0D4-0F2E3F6E78C5}" type="slidenum">
              <a:rPr lang="en-US" smtClean="0"/>
              <a:t>‹#›</a:t>
            </a:fld>
            <a:endParaRPr lang="en-US" dirty="0"/>
          </a:p>
        </p:txBody>
      </p:sp>
    </p:spTree>
    <p:extLst>
      <p:ext uri="{BB962C8B-B14F-4D97-AF65-F5344CB8AC3E}">
        <p14:creationId xmlns:p14="http://schemas.microsoft.com/office/powerpoint/2010/main" val="36283893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https://www.youtube.com/embed/JDTp_YQizqE?feature=oembed" TargetMode="External"/><Relationship Id="rId1" Type="http://schemas.openxmlformats.org/officeDocument/2006/relationships/video" Target="https://www.youtube.com/embed/6g9kpJ2Z3bk?feature=oembed" TargetMode="External"/><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hyperlink" Target="http://resources.hwb.wales.gov.uk/VTC/2017/dawnsio-gwerin-english/index.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JPEG"/><Relationship Id="rId7" Type="http://schemas.openxmlformats.org/officeDocument/2006/relationships/customXml" Target="../ink/ink7.xm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customXml" Target="../ink/ink6.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customXml" Target="../ink/ink5.xml"/><Relationship Id="rId3" Type="http://schemas.openxmlformats.org/officeDocument/2006/relationships/image" Target="../media/image8.jpg"/><Relationship Id="rId7" Type="http://schemas.openxmlformats.org/officeDocument/2006/relationships/customXml" Target="../ink/ink2.xml"/><Relationship Id="rId12"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customXml" Target="../ink/ink4.xml"/><Relationship Id="rId5" Type="http://schemas.openxmlformats.org/officeDocument/2006/relationships/customXml" Target="../ink/ink1.xml"/><Relationship Id="rId10" Type="http://schemas.openxmlformats.org/officeDocument/2006/relationships/image" Target="../media/image11.png"/><Relationship Id="rId4" Type="http://schemas.openxmlformats.org/officeDocument/2006/relationships/image" Target="../media/image9.jpg"/><Relationship Id="rId9" Type="http://schemas.openxmlformats.org/officeDocument/2006/relationships/customXml" Target="../ink/ink3.xml"/><Relationship Id="rId1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4.pn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4.png"/><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video" Target="https://www.youtube.com/embed/V8CZ7Ly0hkw?feature=oembed" TargetMode="External"/><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A1FEF64-B41C-A244-82F7-7749BA85DEAF}"/>
              </a:ext>
            </a:extLst>
          </p:cNvPr>
          <p:cNvSpPr/>
          <p:nvPr/>
        </p:nvSpPr>
        <p:spPr>
          <a:xfrm>
            <a:off x="4208720" y="3044279"/>
            <a:ext cx="3774559" cy="769441"/>
          </a:xfrm>
          <a:prstGeom prst="rect">
            <a:avLst/>
          </a:prstGeom>
          <a:noFill/>
        </p:spPr>
        <p:txBody>
          <a:bodyPr wrap="none" lIns="91440" tIns="45720" rIns="91440" bIns="45720">
            <a:spAutoFit/>
          </a:bodyPr>
          <a:lstStyle/>
          <a:p>
            <a:pPr algn="ctr"/>
            <a:r>
              <a:rPr lang="en-US" sz="4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Day 3</a:t>
            </a:r>
            <a:r>
              <a:rPr lang="en-US" sz="4400" b="1" dirty="0">
                <a:ln w="9525">
                  <a:solidFill>
                    <a:schemeClr val="bg1"/>
                  </a:solidFill>
                  <a:prstDash val="solid"/>
                </a:ln>
                <a:effectLst>
                  <a:outerShdw blurRad="12700" dist="38100" dir="2700000" algn="tl" rotWithShape="0">
                    <a:schemeClr val="bg1">
                      <a:lumMod val="50000"/>
                    </a:schemeClr>
                  </a:outerShdw>
                </a:effectLst>
              </a:rPr>
              <a:t>  FORESTS</a:t>
            </a:r>
            <a:endParaRPr lang="en-US" sz="4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6" name="Rectangle 5">
            <a:extLst>
              <a:ext uri="{FF2B5EF4-FFF2-40B4-BE49-F238E27FC236}">
                <a16:creationId xmlns:a16="http://schemas.microsoft.com/office/drawing/2014/main" id="{5937F693-47D8-164B-BD10-966547E23C05}"/>
              </a:ext>
            </a:extLst>
          </p:cNvPr>
          <p:cNvSpPr/>
          <p:nvPr/>
        </p:nvSpPr>
        <p:spPr>
          <a:xfrm>
            <a:off x="603849" y="1978707"/>
            <a:ext cx="11386868" cy="1015663"/>
          </a:xfrm>
          <a:prstGeom prst="rect">
            <a:avLst/>
          </a:prstGeom>
          <a:noFill/>
        </p:spPr>
        <p:txBody>
          <a:bodyPr wrap="square" lIns="91440" tIns="45720" rIns="91440" bIns="45720">
            <a:spAutoFit/>
          </a:bodyPr>
          <a:lstStyle/>
          <a:p>
            <a:pPr marL="0" indent="0" algn="ctr">
              <a:buNone/>
            </a:pPr>
            <a:r>
              <a:rPr lang="en-US" sz="6000" b="1" cap="none" spc="0" dirty="0">
                <a:ln w="6600">
                  <a:solidFill>
                    <a:schemeClr val="accent2"/>
                  </a:solidFill>
                  <a:prstDash val="solid"/>
                </a:ln>
                <a:solidFill>
                  <a:srgbClr val="FFFFFF"/>
                </a:solidFill>
                <a:effectLst>
                  <a:outerShdw dist="38100" dir="2700000" algn="tl" rotWithShape="0">
                    <a:schemeClr val="accent2"/>
                  </a:outerShdw>
                </a:effectLst>
              </a:rPr>
              <a:t>MAKE GOOD THINGS</a:t>
            </a:r>
            <a:r>
              <a:rPr lang="en-US" sz="6000" b="1" dirty="0">
                <a:ln w="6600">
                  <a:solidFill>
                    <a:schemeClr val="accent2"/>
                  </a:solidFill>
                  <a:prstDash val="solid"/>
                </a:ln>
                <a:solidFill>
                  <a:srgbClr val="FFFFFF"/>
                </a:solidFill>
                <a:effectLst>
                  <a:outerShdw dist="38100" dir="2700000" algn="tl" rotWithShape="0">
                    <a:schemeClr val="accent2"/>
                  </a:outerShdw>
                </a:effectLst>
              </a:rPr>
              <a:t> </a:t>
            </a:r>
            <a:r>
              <a:rPr lang="en-US" sz="6000" b="1" cap="none" spc="0" dirty="0">
                <a:ln w="6600">
                  <a:solidFill>
                    <a:schemeClr val="accent2"/>
                  </a:solidFill>
                  <a:prstDash val="solid"/>
                </a:ln>
                <a:solidFill>
                  <a:srgbClr val="FFFFFF"/>
                </a:solidFill>
                <a:effectLst>
                  <a:outerShdw dist="38100" dir="2700000" algn="tl" rotWithShape="0">
                    <a:schemeClr val="accent2"/>
                  </a:outerShdw>
                </a:effectLst>
              </a:rPr>
              <a:t>HAPPEN</a:t>
            </a:r>
            <a:endParaRPr lang="en-US" sz="66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8" name="Picture 7" descr="A picture containing drawing&#10;&#10;Description automatically generated">
            <a:extLst>
              <a:ext uri="{FF2B5EF4-FFF2-40B4-BE49-F238E27FC236}">
                <a16:creationId xmlns:a16="http://schemas.microsoft.com/office/drawing/2014/main" id="{4EDE2198-8AF8-BC44-87C6-B07F63CF6163}"/>
              </a:ext>
            </a:extLst>
          </p:cNvPr>
          <p:cNvPicPr>
            <a:picLocks noChangeAspect="1"/>
          </p:cNvPicPr>
          <p:nvPr/>
        </p:nvPicPr>
        <p:blipFill>
          <a:blip r:embed="rId2"/>
          <a:stretch>
            <a:fillRect/>
          </a:stretch>
        </p:blipFill>
        <p:spPr>
          <a:xfrm>
            <a:off x="4921800" y="5394017"/>
            <a:ext cx="2107743" cy="830768"/>
          </a:xfrm>
          <a:prstGeom prst="rect">
            <a:avLst/>
          </a:prstGeom>
        </p:spPr>
      </p:pic>
      <p:sp>
        <p:nvSpPr>
          <p:cNvPr id="9" name="TextBox 8">
            <a:extLst>
              <a:ext uri="{FF2B5EF4-FFF2-40B4-BE49-F238E27FC236}">
                <a16:creationId xmlns:a16="http://schemas.microsoft.com/office/drawing/2014/main" id="{42990518-AA7A-304D-BB9E-74161E98286D}"/>
              </a:ext>
            </a:extLst>
          </p:cNvPr>
          <p:cNvSpPr txBox="1"/>
          <p:nvPr/>
        </p:nvSpPr>
        <p:spPr>
          <a:xfrm>
            <a:off x="4550501" y="6171633"/>
            <a:ext cx="2813539" cy="276999"/>
          </a:xfrm>
          <a:prstGeom prst="rect">
            <a:avLst/>
          </a:prstGeom>
          <a:noFill/>
        </p:spPr>
        <p:txBody>
          <a:bodyPr wrap="square" rtlCol="0">
            <a:spAutoFit/>
          </a:bodyPr>
          <a:lstStyle/>
          <a:p>
            <a:pPr algn="ctr"/>
            <a:r>
              <a:rPr lang="en-US" sz="1200" dirty="0"/>
              <a:t>Materials free for classroom use</a:t>
            </a:r>
          </a:p>
        </p:txBody>
      </p:sp>
    </p:spTree>
    <p:extLst>
      <p:ext uri="{BB962C8B-B14F-4D97-AF65-F5344CB8AC3E}">
        <p14:creationId xmlns:p14="http://schemas.microsoft.com/office/powerpoint/2010/main" val="843022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ight Arrow Callout 12">
            <a:extLst>
              <a:ext uri="{FF2B5EF4-FFF2-40B4-BE49-F238E27FC236}">
                <a16:creationId xmlns:a16="http://schemas.microsoft.com/office/drawing/2014/main" id="{75FD01CE-B6C1-C746-B025-F99F0CF03B9B}"/>
              </a:ext>
            </a:extLst>
          </p:cNvPr>
          <p:cNvSpPr/>
          <p:nvPr/>
        </p:nvSpPr>
        <p:spPr>
          <a:xfrm>
            <a:off x="3488776" y="3777889"/>
            <a:ext cx="2204279" cy="2854781"/>
          </a:xfrm>
          <a:prstGeom prst="rightArrowCallout">
            <a:avLst>
              <a:gd name="adj1" fmla="val 26225"/>
              <a:gd name="adj2" fmla="val 29936"/>
              <a:gd name="adj3" fmla="val 33045"/>
              <a:gd name="adj4" fmla="val 57446"/>
            </a:avLst>
          </a:prstGeom>
          <a:solidFill>
            <a:srgbClr val="E0AF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nline Media 7" descr="Hanami: Celebrating Japan's Cherry Blossoms">
            <a:hlinkClick r:id="" action="ppaction://media"/>
            <a:extLst>
              <a:ext uri="{FF2B5EF4-FFF2-40B4-BE49-F238E27FC236}">
                <a16:creationId xmlns:a16="http://schemas.microsoft.com/office/drawing/2014/main" id="{A724F556-255E-8D48-AC9E-B42025AFB241}"/>
              </a:ext>
            </a:extLst>
          </p:cNvPr>
          <p:cNvPicPr>
            <a:picLocks noRot="1" noChangeAspect="1"/>
          </p:cNvPicPr>
          <p:nvPr>
            <a:videoFile r:link="rId1"/>
          </p:nvPr>
        </p:nvPicPr>
        <p:blipFill>
          <a:blip r:embed="rId4"/>
          <a:stretch>
            <a:fillRect/>
          </a:stretch>
        </p:blipFill>
        <p:spPr>
          <a:xfrm>
            <a:off x="5693055" y="3202343"/>
            <a:ext cx="6498945" cy="3655657"/>
          </a:xfrm>
          <a:prstGeom prst="rect">
            <a:avLst/>
          </a:prstGeom>
        </p:spPr>
      </p:pic>
      <p:sp>
        <p:nvSpPr>
          <p:cNvPr id="10" name="TextBox 9">
            <a:extLst>
              <a:ext uri="{FF2B5EF4-FFF2-40B4-BE49-F238E27FC236}">
                <a16:creationId xmlns:a16="http://schemas.microsoft.com/office/drawing/2014/main" id="{A7B6D87A-0F8C-1947-817E-88DABF53CC9E}"/>
              </a:ext>
            </a:extLst>
          </p:cNvPr>
          <p:cNvSpPr txBox="1"/>
          <p:nvPr/>
        </p:nvSpPr>
        <p:spPr>
          <a:xfrm>
            <a:off x="6532903" y="264275"/>
            <a:ext cx="4582099" cy="2123658"/>
          </a:xfrm>
          <a:prstGeom prst="rect">
            <a:avLst/>
          </a:prstGeom>
          <a:noFill/>
        </p:spPr>
        <p:txBody>
          <a:bodyPr wrap="square" rtlCol="0">
            <a:spAutoFit/>
          </a:bodyPr>
          <a:lstStyle/>
          <a:p>
            <a:pPr algn="ctr"/>
            <a:r>
              <a:rPr lang="en-US" sz="4400" b="1" dirty="0">
                <a:ln w="9525">
                  <a:solidFill>
                    <a:schemeClr val="bg1"/>
                  </a:solidFill>
                  <a:prstDash val="solid"/>
                </a:ln>
                <a:solidFill>
                  <a:srgbClr val="E0AFB4"/>
                </a:solidFill>
                <a:effectLst>
                  <a:outerShdw blurRad="12700" dist="38100" dir="2700000" algn="tl" rotWithShape="0">
                    <a:schemeClr val="bg1">
                      <a:lumMod val="50000"/>
                    </a:schemeClr>
                  </a:outerShdw>
                </a:effectLst>
              </a:rPr>
              <a:t>APPRECIATING </a:t>
            </a:r>
          </a:p>
          <a:p>
            <a:pPr algn="ctr"/>
            <a:r>
              <a:rPr lang="en-US" sz="4400" b="1" dirty="0">
                <a:ln w="9525">
                  <a:solidFill>
                    <a:schemeClr val="bg1"/>
                  </a:solidFill>
                  <a:prstDash val="solid"/>
                </a:ln>
                <a:solidFill>
                  <a:srgbClr val="E0AFB4"/>
                </a:solidFill>
                <a:effectLst>
                  <a:outerShdw blurRad="12700" dist="38100" dir="2700000" algn="tl" rotWithShape="0">
                    <a:schemeClr val="bg1">
                      <a:lumMod val="50000"/>
                    </a:schemeClr>
                  </a:outerShdw>
                </a:effectLst>
              </a:rPr>
              <a:t>TREES</a:t>
            </a:r>
          </a:p>
          <a:p>
            <a:pPr algn="ctr"/>
            <a:r>
              <a:rPr lang="en-US" sz="4400" b="1" dirty="0">
                <a:ln w="9525">
                  <a:solidFill>
                    <a:schemeClr val="bg1"/>
                  </a:solidFill>
                  <a:prstDash val="solid"/>
                </a:ln>
                <a:solidFill>
                  <a:srgbClr val="E0AFB4"/>
                </a:solidFill>
                <a:effectLst>
                  <a:outerShdw blurRad="12700" dist="38100" dir="2700000" algn="tl" rotWithShape="0">
                    <a:schemeClr val="bg1">
                      <a:lumMod val="50000"/>
                    </a:schemeClr>
                  </a:outerShdw>
                </a:effectLst>
              </a:rPr>
              <a:t>  in Japan</a:t>
            </a:r>
          </a:p>
        </p:txBody>
      </p:sp>
      <p:sp>
        <p:nvSpPr>
          <p:cNvPr id="12" name="TextBox 11">
            <a:extLst>
              <a:ext uri="{FF2B5EF4-FFF2-40B4-BE49-F238E27FC236}">
                <a16:creationId xmlns:a16="http://schemas.microsoft.com/office/drawing/2014/main" id="{C4AF9B6A-41EE-F34A-9BFB-BB0816E15CF0}"/>
              </a:ext>
            </a:extLst>
          </p:cNvPr>
          <p:cNvSpPr txBox="1"/>
          <p:nvPr/>
        </p:nvSpPr>
        <p:spPr>
          <a:xfrm>
            <a:off x="3488776" y="3961177"/>
            <a:ext cx="1358535" cy="2308324"/>
          </a:xfrm>
          <a:prstGeom prst="rect">
            <a:avLst/>
          </a:prstGeom>
          <a:noFill/>
        </p:spPr>
        <p:txBody>
          <a:bodyPr wrap="square" rtlCol="0">
            <a:spAutoFit/>
          </a:bodyPr>
          <a:lstStyle/>
          <a:p>
            <a:r>
              <a:rPr lang="en-US" sz="1600" dirty="0"/>
              <a:t>The whole of Japan</a:t>
            </a:r>
          </a:p>
          <a:p>
            <a:r>
              <a:rPr lang="en-US" sz="1600" dirty="0"/>
              <a:t>eagerly waits the Cherry trees to blossom</a:t>
            </a:r>
          </a:p>
          <a:p>
            <a:r>
              <a:rPr lang="en-US" sz="1600" dirty="0"/>
              <a:t>and gaze at them in awe and wonder</a:t>
            </a:r>
          </a:p>
        </p:txBody>
      </p:sp>
      <p:pic>
        <p:nvPicPr>
          <p:cNvPr id="14" name="Online Media 13" descr="さくら(Sakura)　25絃箏 (25 strings koto)">
            <a:hlinkClick r:id="" action="ppaction://media"/>
            <a:extLst>
              <a:ext uri="{FF2B5EF4-FFF2-40B4-BE49-F238E27FC236}">
                <a16:creationId xmlns:a16="http://schemas.microsoft.com/office/drawing/2014/main" id="{60CB4093-D8B0-8142-83F1-05CC8054F0EF}"/>
              </a:ext>
            </a:extLst>
          </p:cNvPr>
          <p:cNvPicPr>
            <a:picLocks noRot="1" noChangeAspect="1"/>
          </p:cNvPicPr>
          <p:nvPr>
            <a:videoFile r:link="rId2"/>
          </p:nvPr>
        </p:nvPicPr>
        <p:blipFill>
          <a:blip r:embed="rId5"/>
          <a:stretch>
            <a:fillRect/>
          </a:stretch>
        </p:blipFill>
        <p:spPr>
          <a:xfrm>
            <a:off x="0" y="0"/>
            <a:ext cx="5659099" cy="3183243"/>
          </a:xfrm>
          <a:prstGeom prst="rect">
            <a:avLst/>
          </a:prstGeom>
        </p:spPr>
      </p:pic>
      <p:sp>
        <p:nvSpPr>
          <p:cNvPr id="15" name="Left Arrow Callout 14">
            <a:extLst>
              <a:ext uri="{FF2B5EF4-FFF2-40B4-BE49-F238E27FC236}">
                <a16:creationId xmlns:a16="http://schemas.microsoft.com/office/drawing/2014/main" id="{9FEDC042-150C-414A-B6A4-4C7B50702769}"/>
              </a:ext>
            </a:extLst>
          </p:cNvPr>
          <p:cNvSpPr/>
          <p:nvPr/>
        </p:nvSpPr>
        <p:spPr>
          <a:xfrm rot="5400000">
            <a:off x="620127" y="2861120"/>
            <a:ext cx="1560031" cy="2204278"/>
          </a:xfrm>
          <a:prstGeom prst="leftArrowCallout">
            <a:avLst>
              <a:gd name="adj1" fmla="val 25000"/>
              <a:gd name="adj2" fmla="val 25000"/>
              <a:gd name="adj3" fmla="val 25961"/>
              <a:gd name="adj4" fmla="val 64977"/>
            </a:avLst>
          </a:prstGeom>
          <a:solidFill>
            <a:srgbClr val="E0AF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A5AD53E-5ABE-9A49-B905-E55E6B609089}"/>
              </a:ext>
            </a:extLst>
          </p:cNvPr>
          <p:cNvSpPr txBox="1"/>
          <p:nvPr/>
        </p:nvSpPr>
        <p:spPr>
          <a:xfrm>
            <a:off x="331959" y="3896772"/>
            <a:ext cx="2170323" cy="646331"/>
          </a:xfrm>
          <a:prstGeom prst="rect">
            <a:avLst/>
          </a:prstGeom>
          <a:noFill/>
        </p:spPr>
        <p:txBody>
          <a:bodyPr wrap="square" rtlCol="0">
            <a:spAutoFit/>
          </a:bodyPr>
          <a:lstStyle/>
          <a:p>
            <a:r>
              <a:rPr lang="en-US" dirty="0"/>
              <a:t>Playing music to the trees in blossom</a:t>
            </a:r>
          </a:p>
        </p:txBody>
      </p:sp>
      <p:sp>
        <p:nvSpPr>
          <p:cNvPr id="11" name="Rectangle 10">
            <a:extLst>
              <a:ext uri="{FF2B5EF4-FFF2-40B4-BE49-F238E27FC236}">
                <a16:creationId xmlns:a16="http://schemas.microsoft.com/office/drawing/2014/main" id="{5B52A7D7-49F5-1F41-BCC6-3AABE7A33CFF}"/>
              </a:ext>
            </a:extLst>
          </p:cNvPr>
          <p:cNvSpPr/>
          <p:nvPr/>
        </p:nvSpPr>
        <p:spPr>
          <a:xfrm>
            <a:off x="7334266" y="2387933"/>
            <a:ext cx="3216522" cy="646331"/>
          </a:xfrm>
          <a:prstGeom prst="rect">
            <a:avLst/>
          </a:prstGeom>
          <a:noFill/>
        </p:spPr>
        <p:txBody>
          <a:bodyPr wrap="none" lIns="91440" tIns="45720" rIns="91440" bIns="45720">
            <a:spAutoFit/>
          </a:bodyPr>
          <a:lstStyle/>
          <a:p>
            <a:pPr algn="ctr"/>
            <a:r>
              <a:rPr lang="en-GB"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Hanami Festival</a:t>
            </a:r>
            <a:endParaRPr lang="en-US"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17" name="TextBox 16">
            <a:extLst>
              <a:ext uri="{FF2B5EF4-FFF2-40B4-BE49-F238E27FC236}">
                <a16:creationId xmlns:a16="http://schemas.microsoft.com/office/drawing/2014/main" id="{01809DC1-0D44-6C4D-A5A7-2631F41BD934}"/>
              </a:ext>
            </a:extLst>
          </p:cNvPr>
          <p:cNvSpPr txBox="1"/>
          <p:nvPr/>
        </p:nvSpPr>
        <p:spPr>
          <a:xfrm>
            <a:off x="5833805" y="3274967"/>
            <a:ext cx="7101406" cy="707886"/>
          </a:xfrm>
          <a:prstGeom prst="rect">
            <a:avLst/>
          </a:prstGeom>
          <a:noFill/>
        </p:spPr>
        <p:txBody>
          <a:bodyPr wrap="square" rtlCol="0">
            <a:spAutoFit/>
          </a:bodyPr>
          <a:lstStyle/>
          <a:p>
            <a:r>
              <a:rPr lang="en-US" sz="2000" dirty="0">
                <a:solidFill>
                  <a:schemeClr val="bg1"/>
                </a:solidFill>
              </a:rPr>
              <a:t>Film clip - click and wait to load. </a:t>
            </a:r>
          </a:p>
          <a:p>
            <a:r>
              <a:rPr lang="en-US" sz="2000" dirty="0">
                <a:solidFill>
                  <a:schemeClr val="bg1"/>
                </a:solidFill>
              </a:rPr>
              <a:t>Make sure you have enabled live content below menu bar</a:t>
            </a:r>
          </a:p>
        </p:txBody>
      </p:sp>
      <p:sp>
        <p:nvSpPr>
          <p:cNvPr id="18" name="TextBox 17">
            <a:extLst>
              <a:ext uri="{FF2B5EF4-FFF2-40B4-BE49-F238E27FC236}">
                <a16:creationId xmlns:a16="http://schemas.microsoft.com/office/drawing/2014/main" id="{FFDB2EC2-6A86-D940-8A06-E7D25D2672E8}"/>
              </a:ext>
            </a:extLst>
          </p:cNvPr>
          <p:cNvSpPr txBox="1"/>
          <p:nvPr/>
        </p:nvSpPr>
        <p:spPr>
          <a:xfrm>
            <a:off x="1040212" y="2556012"/>
            <a:ext cx="4061875" cy="400110"/>
          </a:xfrm>
          <a:prstGeom prst="rect">
            <a:avLst/>
          </a:prstGeom>
          <a:noFill/>
        </p:spPr>
        <p:txBody>
          <a:bodyPr wrap="square" rtlCol="0">
            <a:spAutoFit/>
          </a:bodyPr>
          <a:lstStyle/>
          <a:p>
            <a:r>
              <a:rPr lang="en-US" sz="2000" dirty="0">
                <a:solidFill>
                  <a:schemeClr val="bg1"/>
                </a:solidFill>
              </a:rPr>
              <a:t>Film clip - click and wait to load. </a:t>
            </a:r>
          </a:p>
        </p:txBody>
      </p:sp>
    </p:spTree>
    <p:extLst>
      <p:ext uri="{BB962C8B-B14F-4D97-AF65-F5344CB8AC3E}">
        <p14:creationId xmlns:p14="http://schemas.microsoft.com/office/powerpoint/2010/main" val="2311749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4"/>
                </p:tgtEl>
              </p:cMediaNode>
            </p:video>
            <p:seq concurrent="1" nextAc="seek">
              <p:cTn id="12" restart="whenNotActive" fill="hold" evtFilter="cancelBubble" nodeType="interactiveSeq">
                <p:stCondLst>
                  <p:cond evt="onClick" delay="0">
                    <p:tgtEl>
                      <p:spTgt spid="1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4"/>
                                        </p:tgtEl>
                                      </p:cBhvr>
                                    </p:cmd>
                                  </p:childTnLst>
                                </p:cTn>
                              </p:par>
                            </p:childTnLst>
                          </p:cTn>
                        </p:par>
                      </p:childTnLst>
                    </p:cTn>
                  </p:par>
                </p:childTnLst>
              </p:cTn>
              <p:nextCondLst>
                <p:cond evt="onClick" delay="0">
                  <p:tgtEl>
                    <p:spTgt spid="14"/>
                  </p:tgtEl>
                </p:cond>
              </p:nextCondLst>
            </p:seq>
            <p:video>
              <p:cMediaNode vol="80000">
                <p:cTn id="17" fill="hold" display="0">
                  <p:stCondLst>
                    <p:cond delay="indefinite"/>
                  </p:stCondLst>
                </p:cTn>
                <p:tgtEl>
                  <p:spTgt spid="8"/>
                </p:tgtEl>
              </p:cMediaNode>
            </p:video>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2D62542-732D-4CAE-9057-93930CAF26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BD44B13E-5D8C-4D46-917F-29A6AD8151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5" name="Freeform 5">
              <a:extLst>
                <a:ext uri="{FF2B5EF4-FFF2-40B4-BE49-F238E27FC236}">
                  <a16:creationId xmlns:a16="http://schemas.microsoft.com/office/drawing/2014/main" id="{A8A7F024-7A50-4CAA-BEDC-C4DA439EC78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6">
              <a:extLst>
                <a:ext uri="{FF2B5EF4-FFF2-40B4-BE49-F238E27FC236}">
                  <a16:creationId xmlns:a16="http://schemas.microsoft.com/office/drawing/2014/main" id="{CBF7C5E3-3522-4FD6-A927-C37F2768103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7">
              <a:extLst>
                <a:ext uri="{FF2B5EF4-FFF2-40B4-BE49-F238E27FC236}">
                  <a16:creationId xmlns:a16="http://schemas.microsoft.com/office/drawing/2014/main" id="{13844540-ABDE-40C9-A24D-2D47253993F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8">
              <a:extLst>
                <a:ext uri="{FF2B5EF4-FFF2-40B4-BE49-F238E27FC236}">
                  <a16:creationId xmlns:a16="http://schemas.microsoft.com/office/drawing/2014/main" id="{32428B88-297F-4FCC-A5C8-1C3E619EB2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9">
              <a:extLst>
                <a:ext uri="{FF2B5EF4-FFF2-40B4-BE49-F238E27FC236}">
                  <a16:creationId xmlns:a16="http://schemas.microsoft.com/office/drawing/2014/main" id="{F659ABF4-8881-44AC-852C-5D368A2363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0">
              <a:extLst>
                <a:ext uri="{FF2B5EF4-FFF2-40B4-BE49-F238E27FC236}">
                  <a16:creationId xmlns:a16="http://schemas.microsoft.com/office/drawing/2014/main" id="{2C46FA5D-5BC7-483D-B560-3A5BE70BECA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a:extLst>
                <a:ext uri="{FF2B5EF4-FFF2-40B4-BE49-F238E27FC236}">
                  <a16:creationId xmlns:a16="http://schemas.microsoft.com/office/drawing/2014/main" id="{DC248F3F-2678-4587-9DF3-B5AC0A2C953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a:extLst>
                <a:ext uri="{FF2B5EF4-FFF2-40B4-BE49-F238E27FC236}">
                  <a16:creationId xmlns:a16="http://schemas.microsoft.com/office/drawing/2014/main" id="{0937B686-2E5D-4E3A-8278-5201DFA5257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a:extLst>
                <a:ext uri="{FF2B5EF4-FFF2-40B4-BE49-F238E27FC236}">
                  <a16:creationId xmlns:a16="http://schemas.microsoft.com/office/drawing/2014/main" id="{A0DD5A03-18FF-4798-9D6B-8AFB8E1EFC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a:extLst>
                <a:ext uri="{FF2B5EF4-FFF2-40B4-BE49-F238E27FC236}">
                  <a16:creationId xmlns:a16="http://schemas.microsoft.com/office/drawing/2014/main" id="{496A90F5-ED19-486E-B11C-7B9A525130F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a:extLst>
                <a:ext uri="{FF2B5EF4-FFF2-40B4-BE49-F238E27FC236}">
                  <a16:creationId xmlns:a16="http://schemas.microsoft.com/office/drawing/2014/main" id="{5AC1538B-C292-4B55-B8E6-145768F6BB6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a:extLst>
                <a:ext uri="{FF2B5EF4-FFF2-40B4-BE49-F238E27FC236}">
                  <a16:creationId xmlns:a16="http://schemas.microsoft.com/office/drawing/2014/main" id="{CBEEEAE9-588E-48D5-B54A-139ABAA8451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a:extLst>
                <a:ext uri="{FF2B5EF4-FFF2-40B4-BE49-F238E27FC236}">
                  <a16:creationId xmlns:a16="http://schemas.microsoft.com/office/drawing/2014/main" id="{E3986173-39C2-40E4-AF9C-3D6816D475D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a:extLst>
                <a:ext uri="{FF2B5EF4-FFF2-40B4-BE49-F238E27FC236}">
                  <a16:creationId xmlns:a16="http://schemas.microsoft.com/office/drawing/2014/main" id="{969076E8-4EC7-4561-9747-0164841679A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19">
              <a:extLst>
                <a:ext uri="{FF2B5EF4-FFF2-40B4-BE49-F238E27FC236}">
                  <a16:creationId xmlns:a16="http://schemas.microsoft.com/office/drawing/2014/main" id="{CD55027D-97FB-4C8A-AE16-B5F49EFA89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0">
              <a:extLst>
                <a:ext uri="{FF2B5EF4-FFF2-40B4-BE49-F238E27FC236}">
                  <a16:creationId xmlns:a16="http://schemas.microsoft.com/office/drawing/2014/main" id="{D3C94C24-AE67-42F8-90B0-0A2F0A7160D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1">
              <a:extLst>
                <a:ext uri="{FF2B5EF4-FFF2-40B4-BE49-F238E27FC236}">
                  <a16:creationId xmlns:a16="http://schemas.microsoft.com/office/drawing/2014/main" id="{DD6D31FA-53DB-4DA2-A173-33B30641929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2">
              <a:extLst>
                <a:ext uri="{FF2B5EF4-FFF2-40B4-BE49-F238E27FC236}">
                  <a16:creationId xmlns:a16="http://schemas.microsoft.com/office/drawing/2014/main" id="{7990DF8D-3EB0-47CA-B5FE-C9C9058B14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3">
              <a:extLst>
                <a:ext uri="{FF2B5EF4-FFF2-40B4-BE49-F238E27FC236}">
                  <a16:creationId xmlns:a16="http://schemas.microsoft.com/office/drawing/2014/main" id="{0A35CB93-4349-4B69-8CBA-B742CFF76B8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5" name="Group 34">
            <a:extLst>
              <a:ext uri="{FF2B5EF4-FFF2-40B4-BE49-F238E27FC236}">
                <a16:creationId xmlns:a16="http://schemas.microsoft.com/office/drawing/2014/main" id="{8C09241C-06C0-415B-9FD0-B55B9A3A97A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58942" y="3893141"/>
            <a:ext cx="5648782" cy="1771275"/>
            <a:chOff x="3258942" y="3893141"/>
            <a:chExt cx="5648782" cy="1771275"/>
          </a:xfrm>
        </p:grpSpPr>
        <p:sp>
          <p:nvSpPr>
            <p:cNvPr id="36" name="Isosceles Triangle 39">
              <a:extLst>
                <a:ext uri="{FF2B5EF4-FFF2-40B4-BE49-F238E27FC236}">
                  <a16:creationId xmlns:a16="http://schemas.microsoft.com/office/drawing/2014/main" id="{8447B18C-79F2-49D5-8425-396A512DCB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FE1DCFE6-D442-4A73-9444-8588EDA992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58942" y="3893141"/>
              <a:ext cx="5648782" cy="14202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extBox 6">
            <a:hlinkClick r:id="rId2"/>
            <a:extLst>
              <a:ext uri="{FF2B5EF4-FFF2-40B4-BE49-F238E27FC236}">
                <a16:creationId xmlns:a16="http://schemas.microsoft.com/office/drawing/2014/main" id="{D0138F13-7095-1940-BE2A-7AEDC71EA0AC}"/>
              </a:ext>
            </a:extLst>
          </p:cNvPr>
          <p:cNvSpPr txBox="1"/>
          <p:nvPr/>
        </p:nvSpPr>
        <p:spPr>
          <a:xfrm>
            <a:off x="3341238" y="3980237"/>
            <a:ext cx="5495069" cy="727748"/>
          </a:xfrm>
          <a:prstGeom prst="rect">
            <a:avLst/>
          </a:prstGeom>
        </p:spPr>
        <p:txBody>
          <a:bodyPr vert="horz" lIns="91440" tIns="45720" rIns="91440" bIns="45720" rtlCol="0" anchor="b">
            <a:normAutofit fontScale="85000" lnSpcReduction="10000"/>
          </a:bodyPr>
          <a:lstStyle/>
          <a:p>
            <a:pPr algn="ctr">
              <a:lnSpc>
                <a:spcPct val="90000"/>
              </a:lnSpc>
              <a:spcBef>
                <a:spcPct val="0"/>
              </a:spcBef>
              <a:spcAft>
                <a:spcPts val="600"/>
              </a:spcAft>
            </a:pPr>
            <a:r>
              <a:rPr lang="en-US" sz="4000" dirty="0">
                <a:solidFill>
                  <a:srgbClr val="FFFFFF"/>
                </a:solidFill>
                <a:latin typeface="+mj-lt"/>
                <a:ea typeface="+mj-ea"/>
                <a:cs typeface="+mj-cs"/>
              </a:rPr>
              <a:t>Click for Folk dancing website</a:t>
            </a:r>
          </a:p>
        </p:txBody>
      </p:sp>
      <p:sp>
        <p:nvSpPr>
          <p:cNvPr id="4" name="Rectangle 3">
            <a:extLst>
              <a:ext uri="{FF2B5EF4-FFF2-40B4-BE49-F238E27FC236}">
                <a16:creationId xmlns:a16="http://schemas.microsoft.com/office/drawing/2014/main" id="{4DCDE035-FD90-854B-87BA-054B730A3234}"/>
              </a:ext>
            </a:extLst>
          </p:cNvPr>
          <p:cNvSpPr/>
          <p:nvPr/>
        </p:nvSpPr>
        <p:spPr>
          <a:xfrm>
            <a:off x="3412655" y="7764259"/>
            <a:ext cx="5495069" cy="522636"/>
          </a:xfrm>
          <a:prstGeom prst="rect">
            <a:avLst/>
          </a:prstGeom>
        </p:spPr>
        <p:txBody>
          <a:bodyPr vert="horz" lIns="91440" tIns="45720" rIns="91440" bIns="45720" rtlCol="0">
            <a:normAutofit/>
          </a:bodyPr>
          <a:lstStyle/>
          <a:p>
            <a:pPr algn="ctr">
              <a:lnSpc>
                <a:spcPct val="90000"/>
              </a:lnSpc>
              <a:spcBef>
                <a:spcPts val="1000"/>
              </a:spcBef>
            </a:pPr>
            <a:r>
              <a:rPr lang="en-US" sz="1500" dirty="0">
                <a:solidFill>
                  <a:schemeClr val="bg1"/>
                </a:solidFill>
                <a:hlinkClick r:id="rId2">
                  <a:extLst>
                    <a:ext uri="{A12FA001-AC4F-418D-AE19-62706E023703}">
                      <ahyp:hlinkClr xmlns:ahyp="http://schemas.microsoft.com/office/drawing/2018/hyperlinkcolor" val="tx"/>
                    </a:ext>
                  </a:extLst>
                </a:hlinkClick>
              </a:rPr>
              <a:t>http://resources.hwb.wales.gov.uk/VTC/2017/dawnsio-gwerin-english/index.html</a:t>
            </a:r>
            <a:endParaRPr lang="en-US" sz="1500" dirty="0">
              <a:solidFill>
                <a:schemeClr val="bg1"/>
              </a:solidFill>
            </a:endParaRPr>
          </a:p>
        </p:txBody>
      </p:sp>
      <p:pic>
        <p:nvPicPr>
          <p:cNvPr id="11" name="Picture 10" descr="A picture containing drawing&#10;&#10;Description automatically generated">
            <a:extLst>
              <a:ext uri="{FF2B5EF4-FFF2-40B4-BE49-F238E27FC236}">
                <a16:creationId xmlns:a16="http://schemas.microsoft.com/office/drawing/2014/main" id="{FCFBB1B2-12A9-264B-AF3E-45D24253C996}"/>
              </a:ext>
            </a:extLst>
          </p:cNvPr>
          <p:cNvPicPr>
            <a:picLocks noChangeAspect="1"/>
          </p:cNvPicPr>
          <p:nvPr/>
        </p:nvPicPr>
        <p:blipFill rotWithShape="1">
          <a:blip r:embed="rId3"/>
          <a:srcRect l="9346" r="7753"/>
          <a:stretch/>
        </p:blipFill>
        <p:spPr>
          <a:xfrm>
            <a:off x="3223152" y="1420363"/>
            <a:ext cx="5788025" cy="2356356"/>
          </a:xfrm>
          <a:prstGeom prst="rect">
            <a:avLst/>
          </a:prstGeom>
        </p:spPr>
      </p:pic>
    </p:spTree>
    <p:extLst>
      <p:ext uri="{BB962C8B-B14F-4D97-AF65-F5344CB8AC3E}">
        <p14:creationId xmlns:p14="http://schemas.microsoft.com/office/powerpoint/2010/main" val="39976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7462108-D96C-A041-844F-6B0325231787}"/>
              </a:ext>
            </a:extLst>
          </p:cNvPr>
          <p:cNvSpPr/>
          <p:nvPr/>
        </p:nvSpPr>
        <p:spPr>
          <a:xfrm>
            <a:off x="1630771" y="192582"/>
            <a:ext cx="8930458" cy="923330"/>
          </a:xfrm>
          <a:prstGeom prst="rect">
            <a:avLst/>
          </a:prstGeom>
          <a:noFill/>
        </p:spPr>
        <p:txBody>
          <a:bodyPr wrap="none" lIns="91440" tIns="45720" rIns="91440" bIns="45720">
            <a:spAutoFit/>
          </a:bodyPr>
          <a:lstStyle/>
          <a:p>
            <a:pPr algn="ctr"/>
            <a:r>
              <a:rPr lang="en-US" sz="5400" b="1" cap="none" spc="600" dirty="0">
                <a:ln w="6600">
                  <a:solidFill>
                    <a:schemeClr val="accent2"/>
                  </a:solidFill>
                  <a:prstDash val="solid"/>
                </a:ln>
                <a:solidFill>
                  <a:srgbClr val="FFFFFF"/>
                </a:solidFill>
                <a:effectLst>
                  <a:outerShdw dist="38100" dir="2700000" algn="tl" rotWithShape="0">
                    <a:schemeClr val="accent2"/>
                  </a:outerShdw>
                </a:effectLst>
              </a:rPr>
              <a:t>End of the day stretches</a:t>
            </a:r>
          </a:p>
        </p:txBody>
      </p:sp>
      <p:pic>
        <p:nvPicPr>
          <p:cNvPr id="28" name="Picture 27" descr="A close up of a womans face&#10;&#10;Description automatically generated">
            <a:extLst>
              <a:ext uri="{FF2B5EF4-FFF2-40B4-BE49-F238E27FC236}">
                <a16:creationId xmlns:a16="http://schemas.microsoft.com/office/drawing/2014/main" id="{2E389791-5572-754D-A376-97E24D2C6EB4}"/>
              </a:ext>
            </a:extLst>
          </p:cNvPr>
          <p:cNvPicPr>
            <a:picLocks noChangeAspect="1"/>
          </p:cNvPicPr>
          <p:nvPr/>
        </p:nvPicPr>
        <p:blipFill rotWithShape="1">
          <a:blip r:embed="rId2"/>
          <a:srcRect l="6894" r="30074" b="8610"/>
          <a:stretch/>
        </p:blipFill>
        <p:spPr>
          <a:xfrm>
            <a:off x="30518" y="1832969"/>
            <a:ext cx="2601414" cy="5029070"/>
          </a:xfrm>
          <a:prstGeom prst="rect">
            <a:avLst/>
          </a:prstGeom>
        </p:spPr>
      </p:pic>
      <p:pic>
        <p:nvPicPr>
          <p:cNvPr id="8" name="Picture 7" descr="A drawing of a person&#10;&#10;Description automatically generated">
            <a:extLst>
              <a:ext uri="{FF2B5EF4-FFF2-40B4-BE49-F238E27FC236}">
                <a16:creationId xmlns:a16="http://schemas.microsoft.com/office/drawing/2014/main" id="{DA85BF80-3395-4544-8E2E-A537074B5B69}"/>
              </a:ext>
            </a:extLst>
          </p:cNvPr>
          <p:cNvPicPr>
            <a:picLocks noChangeAspect="1"/>
          </p:cNvPicPr>
          <p:nvPr/>
        </p:nvPicPr>
        <p:blipFill rotWithShape="1">
          <a:blip r:embed="rId3"/>
          <a:srcRect l="18100" t="20227" r="19128" b="13726"/>
          <a:stretch/>
        </p:blipFill>
        <p:spPr>
          <a:xfrm>
            <a:off x="3496235" y="1464387"/>
            <a:ext cx="5199529" cy="5383463"/>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E830599E-8465-BC49-8DC3-FE70B093E4D2}"/>
              </a:ext>
            </a:extLst>
          </p:cNvPr>
          <p:cNvPicPr>
            <a:picLocks noChangeAspect="1"/>
          </p:cNvPicPr>
          <p:nvPr/>
        </p:nvPicPr>
        <p:blipFill rotWithShape="1">
          <a:blip r:embed="rId4"/>
          <a:srcRect l="6932" t="7360" r="13586" b="20960"/>
          <a:stretch/>
        </p:blipFill>
        <p:spPr>
          <a:xfrm>
            <a:off x="8370056" y="1365979"/>
            <a:ext cx="3857494" cy="5479184"/>
          </a:xfrm>
          <a:prstGeom prst="rect">
            <a:avLst/>
          </a:prstGeom>
        </p:spPr>
      </p:pic>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6C670F64-B56F-1340-87D5-9CB4B8AE7793}"/>
                  </a:ext>
                </a:extLst>
              </p14:cNvPr>
              <p14:cNvContentPartPr/>
              <p14:nvPr/>
            </p14:nvContentPartPr>
            <p14:xfrm>
              <a:off x="9525913" y="3500861"/>
              <a:ext cx="581400" cy="907200"/>
            </p14:xfrm>
          </p:contentPart>
        </mc:Choice>
        <mc:Fallback xmlns="">
          <p:pic>
            <p:nvPicPr>
              <p:cNvPr id="10" name="Ink 9">
                <a:extLst>
                  <a:ext uri="{FF2B5EF4-FFF2-40B4-BE49-F238E27FC236}">
                    <a16:creationId xmlns:a16="http://schemas.microsoft.com/office/drawing/2014/main" id="{6C670F64-B56F-1340-87D5-9CB4B8AE7793}"/>
                  </a:ext>
                </a:extLst>
              </p:cNvPr>
              <p:cNvPicPr/>
              <p:nvPr/>
            </p:nvPicPr>
            <p:blipFill>
              <a:blip r:embed="rId6"/>
              <a:stretch>
                <a:fillRect/>
              </a:stretch>
            </p:blipFill>
            <p:spPr>
              <a:xfrm>
                <a:off x="9508273" y="3482861"/>
                <a:ext cx="617040" cy="9428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Ink 11">
                <a:extLst>
                  <a:ext uri="{FF2B5EF4-FFF2-40B4-BE49-F238E27FC236}">
                    <a16:creationId xmlns:a16="http://schemas.microsoft.com/office/drawing/2014/main" id="{024C942B-8E42-144A-9663-9916C6A3A9AC}"/>
                  </a:ext>
                </a:extLst>
              </p14:cNvPr>
              <p14:cNvContentPartPr/>
              <p14:nvPr/>
            </p14:nvContentPartPr>
            <p14:xfrm>
              <a:off x="11243113" y="3501941"/>
              <a:ext cx="590400" cy="1002240"/>
            </p14:xfrm>
          </p:contentPart>
        </mc:Choice>
        <mc:Fallback xmlns="">
          <p:pic>
            <p:nvPicPr>
              <p:cNvPr id="12" name="Ink 11">
                <a:extLst>
                  <a:ext uri="{FF2B5EF4-FFF2-40B4-BE49-F238E27FC236}">
                    <a16:creationId xmlns:a16="http://schemas.microsoft.com/office/drawing/2014/main" id="{024C942B-8E42-144A-9663-9916C6A3A9AC}"/>
                  </a:ext>
                </a:extLst>
              </p:cNvPr>
              <p:cNvPicPr/>
              <p:nvPr/>
            </p:nvPicPr>
            <p:blipFill>
              <a:blip r:embed="rId8"/>
              <a:stretch>
                <a:fillRect/>
              </a:stretch>
            </p:blipFill>
            <p:spPr>
              <a:xfrm>
                <a:off x="11225473" y="3483941"/>
                <a:ext cx="626040" cy="1037880"/>
              </a:xfrm>
              <a:prstGeom prst="rect">
                <a:avLst/>
              </a:prstGeom>
            </p:spPr>
          </p:pic>
        </mc:Fallback>
      </mc:AlternateContent>
      <p:sp>
        <p:nvSpPr>
          <p:cNvPr id="29" name="TextBox 28">
            <a:extLst>
              <a:ext uri="{FF2B5EF4-FFF2-40B4-BE49-F238E27FC236}">
                <a16:creationId xmlns:a16="http://schemas.microsoft.com/office/drawing/2014/main" id="{0D5B3A15-DE0F-AD47-80AE-2F03DB782BCD}"/>
              </a:ext>
            </a:extLst>
          </p:cNvPr>
          <p:cNvSpPr txBox="1"/>
          <p:nvPr/>
        </p:nvSpPr>
        <p:spPr>
          <a:xfrm>
            <a:off x="3024728" y="1083508"/>
            <a:ext cx="7100047" cy="461665"/>
          </a:xfrm>
          <a:prstGeom prst="rect">
            <a:avLst/>
          </a:prstGeom>
          <a:noFill/>
        </p:spPr>
        <p:txBody>
          <a:bodyPr wrap="square" rtlCol="0">
            <a:spAutoFit/>
          </a:bodyPr>
          <a:lstStyle/>
          <a:p>
            <a:r>
              <a:rPr lang="en-US" sz="2400" spc="600" dirty="0"/>
              <a:t>Make your body loose and free</a:t>
            </a:r>
          </a:p>
        </p:txBody>
      </p:sp>
    </p:spTree>
    <p:extLst>
      <p:ext uri="{BB962C8B-B14F-4D97-AF65-F5344CB8AC3E}">
        <p14:creationId xmlns:p14="http://schemas.microsoft.com/office/powerpoint/2010/main" val="965861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7462108-D96C-A041-844F-6B0325231787}"/>
              </a:ext>
            </a:extLst>
          </p:cNvPr>
          <p:cNvSpPr/>
          <p:nvPr/>
        </p:nvSpPr>
        <p:spPr>
          <a:xfrm>
            <a:off x="332505" y="105218"/>
            <a:ext cx="3369320" cy="923330"/>
          </a:xfrm>
          <a:prstGeom prst="rect">
            <a:avLst/>
          </a:prstGeom>
          <a:noFill/>
        </p:spPr>
        <p:txBody>
          <a:bodyPr wrap="none" lIns="91440" tIns="45720" rIns="91440" bIns="45720">
            <a:spAutoFit/>
          </a:bodyPr>
          <a:lstStyle/>
          <a:p>
            <a:pPr algn="ctr"/>
            <a:r>
              <a:rPr lang="en-US" sz="5400" b="1" cap="none" spc="600" dirty="0">
                <a:ln w="6600">
                  <a:solidFill>
                    <a:schemeClr val="accent2"/>
                  </a:solidFill>
                  <a:prstDash val="solid"/>
                </a:ln>
                <a:solidFill>
                  <a:srgbClr val="FFFFFF"/>
                </a:solidFill>
                <a:effectLst>
                  <a:outerShdw dist="38100" dir="2700000" algn="tl" rotWithShape="0">
                    <a:schemeClr val="accent2"/>
                  </a:outerShdw>
                </a:effectLst>
              </a:rPr>
              <a:t>stretch 1</a:t>
            </a:r>
          </a:p>
        </p:txBody>
      </p:sp>
      <p:sp>
        <p:nvSpPr>
          <p:cNvPr id="11" name="TextBox 10">
            <a:extLst>
              <a:ext uri="{FF2B5EF4-FFF2-40B4-BE49-F238E27FC236}">
                <a16:creationId xmlns:a16="http://schemas.microsoft.com/office/drawing/2014/main" id="{B74D069A-2BC9-0C44-A7CE-2A170BCC2668}"/>
              </a:ext>
            </a:extLst>
          </p:cNvPr>
          <p:cNvSpPr txBox="1"/>
          <p:nvPr/>
        </p:nvSpPr>
        <p:spPr>
          <a:xfrm>
            <a:off x="2934730" y="1576897"/>
            <a:ext cx="7530353" cy="523220"/>
          </a:xfrm>
          <a:prstGeom prst="rect">
            <a:avLst/>
          </a:prstGeom>
          <a:noFill/>
        </p:spPr>
        <p:txBody>
          <a:bodyPr wrap="square" rtlCol="0">
            <a:spAutoFit/>
          </a:bodyPr>
          <a:lstStyle/>
          <a:p>
            <a:r>
              <a:rPr lang="en-US" sz="2800" b="1" dirty="0">
                <a:solidFill>
                  <a:schemeClr val="accent2"/>
                </a:solidFill>
              </a:rPr>
              <a:t>Swing your arms open and hug yourself 5 times</a:t>
            </a:r>
          </a:p>
        </p:txBody>
      </p:sp>
      <p:pic>
        <p:nvPicPr>
          <p:cNvPr id="24" name="Picture 23" descr="A picture containing person, drawing, standing&#10;&#10;Description automatically generated">
            <a:extLst>
              <a:ext uri="{FF2B5EF4-FFF2-40B4-BE49-F238E27FC236}">
                <a16:creationId xmlns:a16="http://schemas.microsoft.com/office/drawing/2014/main" id="{E32E5A71-47E7-1143-B09D-29BB376B7CD5}"/>
              </a:ext>
            </a:extLst>
          </p:cNvPr>
          <p:cNvPicPr>
            <a:picLocks noChangeAspect="1"/>
          </p:cNvPicPr>
          <p:nvPr/>
        </p:nvPicPr>
        <p:blipFill rotWithShape="1">
          <a:blip r:embed="rId2"/>
          <a:srcRect l="6078" t="18447" r="3453" b="34379"/>
          <a:stretch/>
        </p:blipFill>
        <p:spPr>
          <a:xfrm>
            <a:off x="3168645" y="2445502"/>
            <a:ext cx="6334071" cy="4403776"/>
          </a:xfrm>
          <a:prstGeom prst="rect">
            <a:avLst/>
          </a:prstGeom>
        </p:spPr>
      </p:pic>
      <p:pic>
        <p:nvPicPr>
          <p:cNvPr id="26" name="Picture 25" descr="A person with collar shirt&#10;&#10;Description automatically generated">
            <a:extLst>
              <a:ext uri="{FF2B5EF4-FFF2-40B4-BE49-F238E27FC236}">
                <a16:creationId xmlns:a16="http://schemas.microsoft.com/office/drawing/2014/main" id="{84799C65-698A-B84F-ACAC-BE1D6DCF488B}"/>
              </a:ext>
            </a:extLst>
          </p:cNvPr>
          <p:cNvPicPr>
            <a:picLocks noChangeAspect="1"/>
          </p:cNvPicPr>
          <p:nvPr/>
        </p:nvPicPr>
        <p:blipFill rotWithShape="1">
          <a:blip r:embed="rId3"/>
          <a:srcRect l="18976" t="14998" r="25758" b="7712"/>
          <a:stretch/>
        </p:blipFill>
        <p:spPr>
          <a:xfrm>
            <a:off x="9781953" y="2439070"/>
            <a:ext cx="2365158" cy="4410208"/>
          </a:xfrm>
          <a:prstGeom prst="rect">
            <a:avLst/>
          </a:prstGeom>
        </p:spPr>
      </p:pic>
      <p:pic>
        <p:nvPicPr>
          <p:cNvPr id="28" name="Picture 27" descr="A close up of a womans face&#10;&#10;Description automatically generated">
            <a:extLst>
              <a:ext uri="{FF2B5EF4-FFF2-40B4-BE49-F238E27FC236}">
                <a16:creationId xmlns:a16="http://schemas.microsoft.com/office/drawing/2014/main" id="{2E389791-5572-754D-A376-97E24D2C6EB4}"/>
              </a:ext>
            </a:extLst>
          </p:cNvPr>
          <p:cNvPicPr>
            <a:picLocks noChangeAspect="1"/>
          </p:cNvPicPr>
          <p:nvPr/>
        </p:nvPicPr>
        <p:blipFill rotWithShape="1">
          <a:blip r:embed="rId4"/>
          <a:srcRect l="9134" r="30074" b="8610"/>
          <a:stretch/>
        </p:blipFill>
        <p:spPr>
          <a:xfrm>
            <a:off x="2359" y="1453426"/>
            <a:ext cx="2698311" cy="5408614"/>
          </a:xfrm>
          <a:prstGeom prst="rect">
            <a:avLst/>
          </a:prstGeom>
        </p:spPr>
      </p:pic>
      <p:sp>
        <p:nvSpPr>
          <p:cNvPr id="29" name="TextBox 28">
            <a:extLst>
              <a:ext uri="{FF2B5EF4-FFF2-40B4-BE49-F238E27FC236}">
                <a16:creationId xmlns:a16="http://schemas.microsoft.com/office/drawing/2014/main" id="{0D5B3A15-DE0F-AD47-80AE-2F03DB782BCD}"/>
              </a:ext>
            </a:extLst>
          </p:cNvPr>
          <p:cNvSpPr txBox="1"/>
          <p:nvPr/>
        </p:nvSpPr>
        <p:spPr>
          <a:xfrm>
            <a:off x="4554071" y="412376"/>
            <a:ext cx="7100047" cy="461665"/>
          </a:xfrm>
          <a:prstGeom prst="rect">
            <a:avLst/>
          </a:prstGeom>
          <a:noFill/>
        </p:spPr>
        <p:txBody>
          <a:bodyPr wrap="square" rtlCol="0">
            <a:spAutoFit/>
          </a:bodyPr>
          <a:lstStyle/>
          <a:p>
            <a:r>
              <a:rPr lang="en-US" sz="2400" spc="600" dirty="0"/>
              <a:t>Make your body loose and free</a:t>
            </a:r>
          </a:p>
        </p:txBody>
      </p:sp>
    </p:spTree>
    <p:extLst>
      <p:ext uri="{BB962C8B-B14F-4D97-AF65-F5344CB8AC3E}">
        <p14:creationId xmlns:p14="http://schemas.microsoft.com/office/powerpoint/2010/main" val="1477239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A614404-060F-5345-AEB0-8250F9382E68}"/>
              </a:ext>
            </a:extLst>
          </p:cNvPr>
          <p:cNvSpPr/>
          <p:nvPr/>
        </p:nvSpPr>
        <p:spPr>
          <a:xfrm>
            <a:off x="332505" y="105218"/>
            <a:ext cx="3369320" cy="923330"/>
          </a:xfrm>
          <a:prstGeom prst="rect">
            <a:avLst/>
          </a:prstGeom>
          <a:noFill/>
        </p:spPr>
        <p:txBody>
          <a:bodyPr wrap="none" lIns="91440" tIns="45720" rIns="91440" bIns="45720">
            <a:spAutoFit/>
          </a:bodyPr>
          <a:lstStyle/>
          <a:p>
            <a:pPr algn="ctr"/>
            <a:r>
              <a:rPr lang="en-US" sz="5400" b="1" cap="none" spc="600" dirty="0">
                <a:ln w="6600">
                  <a:solidFill>
                    <a:schemeClr val="accent2"/>
                  </a:solidFill>
                  <a:prstDash val="solid"/>
                </a:ln>
                <a:solidFill>
                  <a:srgbClr val="FFFFFF"/>
                </a:solidFill>
                <a:effectLst>
                  <a:outerShdw dist="38100" dir="2700000" algn="tl" rotWithShape="0">
                    <a:schemeClr val="accent2"/>
                  </a:outerShdw>
                </a:effectLst>
              </a:rPr>
              <a:t>stretch 2</a:t>
            </a:r>
          </a:p>
        </p:txBody>
      </p:sp>
      <p:sp>
        <p:nvSpPr>
          <p:cNvPr id="13" name="TextBox 12">
            <a:extLst>
              <a:ext uri="{FF2B5EF4-FFF2-40B4-BE49-F238E27FC236}">
                <a16:creationId xmlns:a16="http://schemas.microsoft.com/office/drawing/2014/main" id="{1C8390E1-28F2-1940-83A8-4197B0563D08}"/>
              </a:ext>
            </a:extLst>
          </p:cNvPr>
          <p:cNvSpPr txBox="1"/>
          <p:nvPr/>
        </p:nvSpPr>
        <p:spPr>
          <a:xfrm>
            <a:off x="4554071" y="412376"/>
            <a:ext cx="7100047" cy="461665"/>
          </a:xfrm>
          <a:prstGeom prst="rect">
            <a:avLst/>
          </a:prstGeom>
          <a:noFill/>
        </p:spPr>
        <p:txBody>
          <a:bodyPr wrap="square" rtlCol="0">
            <a:spAutoFit/>
          </a:bodyPr>
          <a:lstStyle/>
          <a:p>
            <a:r>
              <a:rPr lang="en-US" sz="2400" spc="600" dirty="0"/>
              <a:t>Make your body loose and free</a:t>
            </a:r>
          </a:p>
        </p:txBody>
      </p:sp>
      <p:pic>
        <p:nvPicPr>
          <p:cNvPr id="7" name="Picture 6" descr="A drawing of a person&#10;&#10;Description automatically generated">
            <a:extLst>
              <a:ext uri="{FF2B5EF4-FFF2-40B4-BE49-F238E27FC236}">
                <a16:creationId xmlns:a16="http://schemas.microsoft.com/office/drawing/2014/main" id="{18C26077-0BFD-5D4B-B680-B52ADA56735D}"/>
              </a:ext>
            </a:extLst>
          </p:cNvPr>
          <p:cNvPicPr>
            <a:picLocks noChangeAspect="1"/>
          </p:cNvPicPr>
          <p:nvPr/>
        </p:nvPicPr>
        <p:blipFill rotWithShape="1">
          <a:blip r:embed="rId2"/>
          <a:srcRect l="18100" t="20227" r="19128" b="13726"/>
          <a:stretch/>
        </p:blipFill>
        <p:spPr>
          <a:xfrm>
            <a:off x="0" y="1369319"/>
            <a:ext cx="5199529" cy="5383463"/>
          </a:xfrm>
          <a:prstGeom prst="rect">
            <a:avLst/>
          </a:prstGeom>
        </p:spPr>
      </p:pic>
      <p:sp>
        <p:nvSpPr>
          <p:cNvPr id="11" name="TextBox 10">
            <a:extLst>
              <a:ext uri="{FF2B5EF4-FFF2-40B4-BE49-F238E27FC236}">
                <a16:creationId xmlns:a16="http://schemas.microsoft.com/office/drawing/2014/main" id="{B74D069A-2BC9-0C44-A7CE-2A170BCC2668}"/>
              </a:ext>
            </a:extLst>
          </p:cNvPr>
          <p:cNvSpPr txBox="1"/>
          <p:nvPr/>
        </p:nvSpPr>
        <p:spPr>
          <a:xfrm>
            <a:off x="4123765" y="1632147"/>
            <a:ext cx="7530353" cy="584775"/>
          </a:xfrm>
          <a:prstGeom prst="rect">
            <a:avLst/>
          </a:prstGeom>
          <a:noFill/>
        </p:spPr>
        <p:txBody>
          <a:bodyPr wrap="square" rtlCol="0">
            <a:spAutoFit/>
          </a:bodyPr>
          <a:lstStyle/>
          <a:p>
            <a:r>
              <a:rPr lang="en-US" sz="3200" b="1" dirty="0">
                <a:solidFill>
                  <a:schemeClr val="accent2"/>
                </a:solidFill>
              </a:rPr>
              <a:t>Flap your arms like a bird 5 times</a:t>
            </a:r>
          </a:p>
        </p:txBody>
      </p:sp>
      <p:pic>
        <p:nvPicPr>
          <p:cNvPr id="15" name="Picture 14" descr="A picture containing drawing, person&#10;&#10;Description automatically generated">
            <a:extLst>
              <a:ext uri="{FF2B5EF4-FFF2-40B4-BE49-F238E27FC236}">
                <a16:creationId xmlns:a16="http://schemas.microsoft.com/office/drawing/2014/main" id="{A1CBBC00-1E29-344A-969C-ECDA69397DB4}"/>
              </a:ext>
            </a:extLst>
          </p:cNvPr>
          <p:cNvPicPr>
            <a:picLocks noChangeAspect="1"/>
          </p:cNvPicPr>
          <p:nvPr/>
        </p:nvPicPr>
        <p:blipFill rotWithShape="1">
          <a:blip r:embed="rId3"/>
          <a:srcRect l="10000" t="16532" r="12353" b="12191"/>
          <a:stretch/>
        </p:blipFill>
        <p:spPr>
          <a:xfrm>
            <a:off x="5755343" y="2464561"/>
            <a:ext cx="6167716" cy="4246278"/>
          </a:xfrm>
          <a:prstGeom prst="rect">
            <a:avLst/>
          </a:prstGeom>
        </p:spPr>
      </p:pic>
    </p:spTree>
    <p:extLst>
      <p:ext uri="{BB962C8B-B14F-4D97-AF65-F5344CB8AC3E}">
        <p14:creationId xmlns:p14="http://schemas.microsoft.com/office/powerpoint/2010/main" val="978192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74D069A-2BC9-0C44-A7CE-2A170BCC2668}"/>
              </a:ext>
            </a:extLst>
          </p:cNvPr>
          <p:cNvSpPr txBox="1"/>
          <p:nvPr/>
        </p:nvSpPr>
        <p:spPr>
          <a:xfrm>
            <a:off x="3947349" y="1642243"/>
            <a:ext cx="7530353" cy="584775"/>
          </a:xfrm>
          <a:prstGeom prst="rect">
            <a:avLst/>
          </a:prstGeom>
          <a:noFill/>
        </p:spPr>
        <p:txBody>
          <a:bodyPr wrap="square" rtlCol="0">
            <a:spAutoFit/>
          </a:bodyPr>
          <a:lstStyle/>
          <a:p>
            <a:r>
              <a:rPr lang="en-US" sz="3200" b="1" dirty="0">
                <a:solidFill>
                  <a:schemeClr val="accent2"/>
                </a:solidFill>
              </a:rPr>
              <a:t>Roll your shoulders in a circle 5 times</a:t>
            </a:r>
          </a:p>
        </p:txBody>
      </p:sp>
      <p:sp>
        <p:nvSpPr>
          <p:cNvPr id="9" name="Rectangle 8">
            <a:extLst>
              <a:ext uri="{FF2B5EF4-FFF2-40B4-BE49-F238E27FC236}">
                <a16:creationId xmlns:a16="http://schemas.microsoft.com/office/drawing/2014/main" id="{0EA3D705-6490-EA4A-A3B9-2C2172ED9D61}"/>
              </a:ext>
            </a:extLst>
          </p:cNvPr>
          <p:cNvSpPr/>
          <p:nvPr/>
        </p:nvSpPr>
        <p:spPr>
          <a:xfrm>
            <a:off x="332505" y="105218"/>
            <a:ext cx="3369320" cy="923330"/>
          </a:xfrm>
          <a:prstGeom prst="rect">
            <a:avLst/>
          </a:prstGeom>
          <a:noFill/>
        </p:spPr>
        <p:txBody>
          <a:bodyPr wrap="none" lIns="91440" tIns="45720" rIns="91440" bIns="45720">
            <a:spAutoFit/>
          </a:bodyPr>
          <a:lstStyle/>
          <a:p>
            <a:pPr algn="ctr"/>
            <a:r>
              <a:rPr lang="en-US" sz="5400" b="1" cap="none" spc="600" dirty="0">
                <a:ln w="6600">
                  <a:solidFill>
                    <a:schemeClr val="accent2"/>
                  </a:solidFill>
                  <a:prstDash val="solid"/>
                </a:ln>
                <a:solidFill>
                  <a:srgbClr val="FFFFFF"/>
                </a:solidFill>
                <a:effectLst>
                  <a:outerShdw dist="38100" dir="2700000" algn="tl" rotWithShape="0">
                    <a:schemeClr val="accent2"/>
                  </a:outerShdw>
                </a:effectLst>
              </a:rPr>
              <a:t>stretch 3</a:t>
            </a:r>
          </a:p>
        </p:txBody>
      </p:sp>
      <p:sp>
        <p:nvSpPr>
          <p:cNvPr id="12" name="TextBox 11">
            <a:extLst>
              <a:ext uri="{FF2B5EF4-FFF2-40B4-BE49-F238E27FC236}">
                <a16:creationId xmlns:a16="http://schemas.microsoft.com/office/drawing/2014/main" id="{84F614C9-A041-5649-B5F3-BBE6290ECA71}"/>
              </a:ext>
            </a:extLst>
          </p:cNvPr>
          <p:cNvSpPr txBox="1"/>
          <p:nvPr/>
        </p:nvSpPr>
        <p:spPr>
          <a:xfrm>
            <a:off x="4554071" y="412376"/>
            <a:ext cx="7100047" cy="461665"/>
          </a:xfrm>
          <a:prstGeom prst="rect">
            <a:avLst/>
          </a:prstGeom>
          <a:noFill/>
        </p:spPr>
        <p:txBody>
          <a:bodyPr wrap="square" rtlCol="0">
            <a:spAutoFit/>
          </a:bodyPr>
          <a:lstStyle/>
          <a:p>
            <a:r>
              <a:rPr lang="en-US" sz="2400" spc="600" dirty="0"/>
              <a:t>Make your body loose and free</a:t>
            </a:r>
          </a:p>
        </p:txBody>
      </p:sp>
      <p:pic>
        <p:nvPicPr>
          <p:cNvPr id="7" name="Picture 6" descr="A picture containing drawing&#10;&#10;Description automatically generated">
            <a:extLst>
              <a:ext uri="{FF2B5EF4-FFF2-40B4-BE49-F238E27FC236}">
                <a16:creationId xmlns:a16="http://schemas.microsoft.com/office/drawing/2014/main" id="{DC8629CA-6B6F-E04A-AD7F-8FCABCE79DC9}"/>
              </a:ext>
            </a:extLst>
          </p:cNvPr>
          <p:cNvPicPr>
            <a:picLocks noChangeAspect="1"/>
          </p:cNvPicPr>
          <p:nvPr/>
        </p:nvPicPr>
        <p:blipFill rotWithShape="1">
          <a:blip r:embed="rId2"/>
          <a:srcRect l="6932" t="7360" r="13586" b="20960"/>
          <a:stretch/>
        </p:blipFill>
        <p:spPr>
          <a:xfrm>
            <a:off x="0" y="1273598"/>
            <a:ext cx="3857494" cy="5479184"/>
          </a:xfrm>
          <a:prstGeom prst="rect">
            <a:avLst/>
          </a:prstGeom>
        </p:spPr>
      </p:pic>
      <p:pic>
        <p:nvPicPr>
          <p:cNvPr id="14" name="Picture 13" descr="A close up of a womans face&#10;&#10;Description automatically generated">
            <a:extLst>
              <a:ext uri="{FF2B5EF4-FFF2-40B4-BE49-F238E27FC236}">
                <a16:creationId xmlns:a16="http://schemas.microsoft.com/office/drawing/2014/main" id="{3D10A32D-7211-524D-937C-B4FB0460A813}"/>
              </a:ext>
            </a:extLst>
          </p:cNvPr>
          <p:cNvPicPr>
            <a:picLocks noChangeAspect="1"/>
          </p:cNvPicPr>
          <p:nvPr/>
        </p:nvPicPr>
        <p:blipFill rotWithShape="1">
          <a:blip r:embed="rId3"/>
          <a:srcRect l="16884" t="18571" r="15840" b="18571"/>
          <a:stretch/>
        </p:blipFill>
        <p:spPr>
          <a:xfrm>
            <a:off x="8334508" y="2441978"/>
            <a:ext cx="3460376" cy="4310804"/>
          </a:xfrm>
          <a:prstGeom prst="rect">
            <a:avLst/>
          </a:prstGeom>
        </p:spPr>
      </p:pic>
      <p:pic>
        <p:nvPicPr>
          <p:cNvPr id="16" name="Picture 15" descr="A drawing of a person&#10;&#10;Description automatically generated">
            <a:extLst>
              <a:ext uri="{FF2B5EF4-FFF2-40B4-BE49-F238E27FC236}">
                <a16:creationId xmlns:a16="http://schemas.microsoft.com/office/drawing/2014/main" id="{ADEA1BE7-7B8B-384C-BBA0-CA2EEB9C207A}"/>
              </a:ext>
            </a:extLst>
          </p:cNvPr>
          <p:cNvPicPr>
            <a:picLocks noChangeAspect="1"/>
          </p:cNvPicPr>
          <p:nvPr/>
        </p:nvPicPr>
        <p:blipFill rotWithShape="1">
          <a:blip r:embed="rId4"/>
          <a:srcRect l="28388" t="3922" r="14096" b="28112"/>
          <a:stretch/>
        </p:blipFill>
        <p:spPr>
          <a:xfrm>
            <a:off x="4831976" y="2648579"/>
            <a:ext cx="2528047" cy="3983179"/>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5">
            <p14:nvContentPartPr>
              <p14:cNvPr id="32" name="Ink 31">
                <a:extLst>
                  <a:ext uri="{FF2B5EF4-FFF2-40B4-BE49-F238E27FC236}">
                    <a16:creationId xmlns:a16="http://schemas.microsoft.com/office/drawing/2014/main" id="{557C04E6-533D-1E43-BE1A-C9205EE48508}"/>
                  </a:ext>
                </a:extLst>
              </p14:cNvPr>
              <p14:cNvContentPartPr/>
              <p14:nvPr/>
            </p14:nvContentPartPr>
            <p14:xfrm>
              <a:off x="648867" y="4407554"/>
              <a:ext cx="360" cy="360"/>
            </p14:xfrm>
          </p:contentPart>
        </mc:Choice>
        <mc:Fallback xmlns="">
          <p:pic>
            <p:nvPicPr>
              <p:cNvPr id="32" name="Ink 31">
                <a:extLst>
                  <a:ext uri="{FF2B5EF4-FFF2-40B4-BE49-F238E27FC236}">
                    <a16:creationId xmlns:a16="http://schemas.microsoft.com/office/drawing/2014/main" id="{557C04E6-533D-1E43-BE1A-C9205EE48508}"/>
                  </a:ext>
                </a:extLst>
              </p:cNvPr>
              <p:cNvPicPr/>
              <p:nvPr/>
            </p:nvPicPr>
            <p:blipFill>
              <a:blip r:embed="rId6"/>
              <a:stretch>
                <a:fillRect/>
              </a:stretch>
            </p:blipFill>
            <p:spPr>
              <a:xfrm>
                <a:off x="631227" y="4299914"/>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33" name="Ink 32">
                <a:extLst>
                  <a:ext uri="{FF2B5EF4-FFF2-40B4-BE49-F238E27FC236}">
                    <a16:creationId xmlns:a16="http://schemas.microsoft.com/office/drawing/2014/main" id="{9D348E49-400B-1C4D-A108-8E8278547D8D}"/>
                  </a:ext>
                </a:extLst>
              </p14:cNvPr>
              <p14:cNvContentPartPr/>
              <p14:nvPr/>
            </p14:nvContentPartPr>
            <p14:xfrm>
              <a:off x="939387" y="4237274"/>
              <a:ext cx="360" cy="360"/>
            </p14:xfrm>
          </p:contentPart>
        </mc:Choice>
        <mc:Fallback xmlns="">
          <p:pic>
            <p:nvPicPr>
              <p:cNvPr id="33" name="Ink 32">
                <a:extLst>
                  <a:ext uri="{FF2B5EF4-FFF2-40B4-BE49-F238E27FC236}">
                    <a16:creationId xmlns:a16="http://schemas.microsoft.com/office/drawing/2014/main" id="{9D348E49-400B-1C4D-A108-8E8278547D8D}"/>
                  </a:ext>
                </a:extLst>
              </p:cNvPr>
              <p:cNvPicPr/>
              <p:nvPr/>
            </p:nvPicPr>
            <p:blipFill>
              <a:blip r:embed="rId8"/>
              <a:stretch>
                <a:fillRect/>
              </a:stretch>
            </p:blipFill>
            <p:spPr>
              <a:xfrm>
                <a:off x="903387" y="4021274"/>
                <a:ext cx="72000" cy="432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1" name="Ink 40">
                <a:extLst>
                  <a:ext uri="{FF2B5EF4-FFF2-40B4-BE49-F238E27FC236}">
                    <a16:creationId xmlns:a16="http://schemas.microsoft.com/office/drawing/2014/main" id="{E2D018DF-972F-0540-AEC0-091F7B505E76}"/>
                  </a:ext>
                </a:extLst>
              </p14:cNvPr>
              <p14:cNvContentPartPr/>
              <p14:nvPr/>
            </p14:nvContentPartPr>
            <p14:xfrm>
              <a:off x="602787" y="-551086"/>
              <a:ext cx="360" cy="360"/>
            </p14:xfrm>
          </p:contentPart>
        </mc:Choice>
        <mc:Fallback xmlns="">
          <p:pic>
            <p:nvPicPr>
              <p:cNvPr id="41" name="Ink 40">
                <a:extLst>
                  <a:ext uri="{FF2B5EF4-FFF2-40B4-BE49-F238E27FC236}">
                    <a16:creationId xmlns:a16="http://schemas.microsoft.com/office/drawing/2014/main" id="{E2D018DF-972F-0540-AEC0-091F7B505E76}"/>
                  </a:ext>
                </a:extLst>
              </p:cNvPr>
              <p:cNvPicPr/>
              <p:nvPr/>
            </p:nvPicPr>
            <p:blipFill>
              <a:blip r:embed="rId10"/>
              <a:stretch>
                <a:fillRect/>
              </a:stretch>
            </p:blipFill>
            <p:spPr>
              <a:xfrm>
                <a:off x="566787" y="-587086"/>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46" name="Ink 45">
                <a:extLst>
                  <a:ext uri="{FF2B5EF4-FFF2-40B4-BE49-F238E27FC236}">
                    <a16:creationId xmlns:a16="http://schemas.microsoft.com/office/drawing/2014/main" id="{6F0D5C10-DB78-A843-AA35-1A5AF92E850C}"/>
                  </a:ext>
                </a:extLst>
              </p14:cNvPr>
              <p14:cNvContentPartPr/>
              <p14:nvPr/>
            </p14:nvContentPartPr>
            <p14:xfrm>
              <a:off x="1155857" y="3408480"/>
              <a:ext cx="581400" cy="907200"/>
            </p14:xfrm>
          </p:contentPart>
        </mc:Choice>
        <mc:Fallback xmlns="">
          <p:pic>
            <p:nvPicPr>
              <p:cNvPr id="46" name="Ink 45">
                <a:extLst>
                  <a:ext uri="{FF2B5EF4-FFF2-40B4-BE49-F238E27FC236}">
                    <a16:creationId xmlns:a16="http://schemas.microsoft.com/office/drawing/2014/main" id="{6F0D5C10-DB78-A843-AA35-1A5AF92E850C}"/>
                  </a:ext>
                </a:extLst>
              </p:cNvPr>
              <p:cNvPicPr/>
              <p:nvPr/>
            </p:nvPicPr>
            <p:blipFill>
              <a:blip r:embed="rId12"/>
              <a:stretch>
                <a:fillRect/>
              </a:stretch>
            </p:blipFill>
            <p:spPr>
              <a:xfrm>
                <a:off x="1138217" y="3390480"/>
                <a:ext cx="617040" cy="9428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47" name="Ink 46">
                <a:extLst>
                  <a:ext uri="{FF2B5EF4-FFF2-40B4-BE49-F238E27FC236}">
                    <a16:creationId xmlns:a16="http://schemas.microsoft.com/office/drawing/2014/main" id="{20256C78-58B1-514B-A99A-1728C49CE25A}"/>
                  </a:ext>
                </a:extLst>
              </p14:cNvPr>
              <p14:cNvContentPartPr/>
              <p14:nvPr/>
            </p14:nvContentPartPr>
            <p14:xfrm>
              <a:off x="2873057" y="3409560"/>
              <a:ext cx="590400" cy="1002240"/>
            </p14:xfrm>
          </p:contentPart>
        </mc:Choice>
        <mc:Fallback xmlns="">
          <p:pic>
            <p:nvPicPr>
              <p:cNvPr id="47" name="Ink 46">
                <a:extLst>
                  <a:ext uri="{FF2B5EF4-FFF2-40B4-BE49-F238E27FC236}">
                    <a16:creationId xmlns:a16="http://schemas.microsoft.com/office/drawing/2014/main" id="{20256C78-58B1-514B-A99A-1728C49CE25A}"/>
                  </a:ext>
                </a:extLst>
              </p:cNvPr>
              <p:cNvPicPr/>
              <p:nvPr/>
            </p:nvPicPr>
            <p:blipFill>
              <a:blip r:embed="rId14"/>
              <a:stretch>
                <a:fillRect/>
              </a:stretch>
            </p:blipFill>
            <p:spPr>
              <a:xfrm>
                <a:off x="2855417" y="3391560"/>
                <a:ext cx="626040" cy="1037880"/>
              </a:xfrm>
              <a:prstGeom prst="rect">
                <a:avLst/>
              </a:prstGeom>
            </p:spPr>
          </p:pic>
        </mc:Fallback>
      </mc:AlternateContent>
    </p:spTree>
    <p:extLst>
      <p:ext uri="{BB962C8B-B14F-4D97-AF65-F5344CB8AC3E}">
        <p14:creationId xmlns:p14="http://schemas.microsoft.com/office/powerpoint/2010/main" val="2380867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5" name="Picture 4">
            <a:extLst>
              <a:ext uri="{FF2B5EF4-FFF2-40B4-BE49-F238E27FC236}">
                <a16:creationId xmlns:a16="http://schemas.microsoft.com/office/drawing/2014/main" id="{5E5F6D17-BD10-9E47-A31F-9A5B02B90705}"/>
              </a:ext>
            </a:extLst>
          </p:cNvPr>
          <p:cNvPicPr>
            <a:picLocks noChangeAspect="1"/>
          </p:cNvPicPr>
          <p:nvPr/>
        </p:nvPicPr>
        <p:blipFill rotWithShape="1">
          <a:blip r:embed="rId4"/>
          <a:srcRect l="15890" t="26797" r="11420" b="37827"/>
          <a:stretch/>
        </p:blipFill>
        <p:spPr>
          <a:xfrm>
            <a:off x="3048" y="0"/>
            <a:ext cx="12188952" cy="6875929"/>
          </a:xfrm>
          <a:prstGeom prst="rect">
            <a:avLst/>
          </a:prstGeom>
        </p:spPr>
      </p:pic>
      <p:sp>
        <p:nvSpPr>
          <p:cNvPr id="9" name="Title 1">
            <a:extLst>
              <a:ext uri="{FF2B5EF4-FFF2-40B4-BE49-F238E27FC236}">
                <a16:creationId xmlns:a16="http://schemas.microsoft.com/office/drawing/2014/main" id="{1928C03D-EB5A-744F-AC73-5ABABAA5B700}"/>
              </a:ext>
            </a:extLst>
          </p:cNvPr>
          <p:cNvSpPr txBox="1">
            <a:spLocks noGrp="1"/>
          </p:cNvSpPr>
          <p:nvPr>
            <p:ph type="title"/>
          </p:nvPr>
        </p:nvSpPr>
        <p:spPr>
          <a:xfrm>
            <a:off x="1609452" y="4762685"/>
            <a:ext cx="9416303" cy="2032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500" b="1" dirty="0">
                <a:solidFill>
                  <a:schemeClr val="bg1"/>
                </a:solidFill>
                <a:latin typeface="+mn-lt"/>
              </a:rPr>
              <a:t>cloud meditation</a:t>
            </a:r>
          </a:p>
        </p:txBody>
      </p:sp>
      <p:pic>
        <p:nvPicPr>
          <p:cNvPr id="6" name="cloud meditation 1.mp3" descr="cloud meditation 1.mp3">
            <a:hlinkClick r:id="" action="ppaction://media"/>
            <a:extLst>
              <a:ext uri="{FF2B5EF4-FFF2-40B4-BE49-F238E27FC236}">
                <a16:creationId xmlns:a16="http://schemas.microsoft.com/office/drawing/2014/main" id="{3413387E-ADC1-F541-B6ED-9D662DB55CB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318538" y="1890276"/>
            <a:ext cx="1998133" cy="1998133"/>
          </a:xfrm>
          <a:prstGeom prst="rect">
            <a:avLst/>
          </a:prstGeom>
        </p:spPr>
      </p:pic>
      <p:sp>
        <p:nvSpPr>
          <p:cNvPr id="7" name="Right Arrow Callout 6">
            <a:extLst>
              <a:ext uri="{FF2B5EF4-FFF2-40B4-BE49-F238E27FC236}">
                <a16:creationId xmlns:a16="http://schemas.microsoft.com/office/drawing/2014/main" id="{6CC67716-E88F-DE42-8881-E5290C1D62C3}"/>
              </a:ext>
            </a:extLst>
          </p:cNvPr>
          <p:cNvSpPr/>
          <p:nvPr/>
        </p:nvSpPr>
        <p:spPr>
          <a:xfrm>
            <a:off x="779929" y="1732894"/>
            <a:ext cx="2169459" cy="2659811"/>
          </a:xfrm>
          <a:prstGeom prst="rightArrowCallout">
            <a:avLst/>
          </a:prstGeom>
          <a:no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Press</a:t>
            </a:r>
          </a:p>
          <a:p>
            <a:pPr algn="ctr"/>
            <a:r>
              <a:rPr lang="en-US" sz="3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cloud</a:t>
            </a:r>
          </a:p>
          <a:p>
            <a:pPr algn="ctr"/>
            <a:r>
              <a:rPr lang="en-US" sz="3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to</a:t>
            </a:r>
          </a:p>
          <a:p>
            <a:pPr algn="ctr"/>
            <a:r>
              <a:rPr lang="en-US" sz="3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play</a:t>
            </a:r>
          </a:p>
        </p:txBody>
      </p:sp>
    </p:spTree>
    <p:extLst>
      <p:ext uri="{BB962C8B-B14F-4D97-AF65-F5344CB8AC3E}">
        <p14:creationId xmlns:p14="http://schemas.microsoft.com/office/powerpoint/2010/main" val="3495982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16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F5FCFC02-5C30-3D43-96B4-C0F551F43844}"/>
              </a:ext>
            </a:extLst>
          </p:cNvPr>
          <p:cNvSpPr txBox="1">
            <a:spLocks/>
          </p:cNvSpPr>
          <p:nvPr/>
        </p:nvSpPr>
        <p:spPr>
          <a:xfrm>
            <a:off x="410818" y="2608289"/>
            <a:ext cx="5495308" cy="3882552"/>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700" dirty="0">
                <a:latin typeface="+mn-lt"/>
              </a:rPr>
              <a:t>COLLECT TWIGS</a:t>
            </a:r>
          </a:p>
          <a:p>
            <a:endParaRPr lang="en-GB" sz="5300" dirty="0"/>
          </a:p>
          <a:p>
            <a:r>
              <a:rPr lang="en-GB" sz="4700" dirty="0">
                <a:latin typeface="+mn-lt"/>
              </a:rPr>
              <a:t>OR ANY OTHER NATURAL THINGS</a:t>
            </a:r>
          </a:p>
          <a:p>
            <a:endParaRPr lang="en-GB" sz="5300" dirty="0"/>
          </a:p>
          <a:p>
            <a:r>
              <a:rPr lang="en-GB" sz="4000" dirty="0"/>
              <a:t>Have a go at arranging  them</a:t>
            </a:r>
          </a:p>
          <a:p>
            <a:endParaRPr lang="en-GB" sz="4000" dirty="0"/>
          </a:p>
          <a:p>
            <a:r>
              <a:rPr lang="en-GB" sz="4000" dirty="0"/>
              <a:t>in curves or lines</a:t>
            </a:r>
          </a:p>
          <a:p>
            <a:endParaRPr lang="en-GB" sz="4000" dirty="0"/>
          </a:p>
          <a:p>
            <a:r>
              <a:rPr lang="en-GB" sz="4000" dirty="0"/>
              <a:t>circles or squares</a:t>
            </a:r>
          </a:p>
          <a:p>
            <a:endParaRPr lang="en-GB" sz="4000" dirty="0"/>
          </a:p>
          <a:p>
            <a:r>
              <a:rPr lang="en-GB" sz="4000" dirty="0"/>
              <a:t>or any shape or pattern that looks beautiful to you.</a:t>
            </a:r>
          </a:p>
          <a:p>
            <a:endParaRPr lang="en-GB" dirty="0"/>
          </a:p>
          <a:p>
            <a:pPr>
              <a:spcBef>
                <a:spcPts val="3000"/>
              </a:spcBef>
            </a:pPr>
            <a:endParaRPr lang="en-US" sz="6600" dirty="0">
              <a:latin typeface="+mn-lt"/>
            </a:endParaRPr>
          </a:p>
        </p:txBody>
      </p:sp>
      <p:sp>
        <p:nvSpPr>
          <p:cNvPr id="34" name="Rectangle 33">
            <a:extLst>
              <a:ext uri="{FF2B5EF4-FFF2-40B4-BE49-F238E27FC236}">
                <a16:creationId xmlns:a16="http://schemas.microsoft.com/office/drawing/2014/main" id="{FA3EDC5E-987D-F84B-BAD4-99DE8C5AFC9E}"/>
              </a:ext>
            </a:extLst>
          </p:cNvPr>
          <p:cNvSpPr/>
          <p:nvPr/>
        </p:nvSpPr>
        <p:spPr>
          <a:xfrm>
            <a:off x="410817" y="741913"/>
            <a:ext cx="4602607" cy="923330"/>
          </a:xfrm>
          <a:prstGeom prst="rect">
            <a:avLst/>
          </a:prstGeom>
          <a:noFill/>
        </p:spPr>
        <p:txBody>
          <a:bodyPr wrap="none" lIns="91440" tIns="45720" rIns="91440" bIns="45720">
            <a:spAutoFit/>
          </a:bodyPr>
          <a:lstStyle/>
          <a:p>
            <a:pPr algn="ctr"/>
            <a:r>
              <a:rPr lang="en-US" sz="5400" b="1" cap="none" spc="600" dirty="0">
                <a:ln w="6600">
                  <a:solidFill>
                    <a:schemeClr val="accent2"/>
                  </a:solidFill>
                  <a:prstDash val="solid"/>
                </a:ln>
                <a:solidFill>
                  <a:srgbClr val="FFFFFF"/>
                </a:solidFill>
                <a:effectLst>
                  <a:outerShdw dist="38100" dir="2700000" algn="tl" rotWithShape="0">
                    <a:schemeClr val="accent2"/>
                  </a:outerShdw>
                </a:effectLst>
              </a:rPr>
              <a:t>NATURE ART</a:t>
            </a:r>
          </a:p>
        </p:txBody>
      </p:sp>
      <p:pic>
        <p:nvPicPr>
          <p:cNvPr id="7" name="Picture 6" descr="A picture containing sitting, table, fruit, food&#10;&#10;Description automatically generated">
            <a:extLst>
              <a:ext uri="{FF2B5EF4-FFF2-40B4-BE49-F238E27FC236}">
                <a16:creationId xmlns:a16="http://schemas.microsoft.com/office/drawing/2014/main" id="{331E70D4-41D6-7745-9E6D-0E63E4492D45}"/>
              </a:ext>
            </a:extLst>
          </p:cNvPr>
          <p:cNvPicPr>
            <a:picLocks noChangeAspect="1"/>
          </p:cNvPicPr>
          <p:nvPr/>
        </p:nvPicPr>
        <p:blipFill rotWithShape="1">
          <a:blip r:embed="rId2"/>
          <a:srcRect l="6048" r="16963"/>
          <a:stretch/>
        </p:blipFill>
        <p:spPr>
          <a:xfrm>
            <a:off x="5906125" y="454898"/>
            <a:ext cx="6285875" cy="6123435"/>
          </a:xfrm>
          <a:prstGeom prst="rect">
            <a:avLst/>
          </a:prstGeom>
        </p:spPr>
      </p:pic>
    </p:spTree>
    <p:extLst>
      <p:ext uri="{BB962C8B-B14F-4D97-AF65-F5344CB8AC3E}">
        <p14:creationId xmlns:p14="http://schemas.microsoft.com/office/powerpoint/2010/main" val="315664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smoke, outdoor, flying, air&#10;&#10;Description automatically generated">
            <a:extLst>
              <a:ext uri="{FF2B5EF4-FFF2-40B4-BE49-F238E27FC236}">
                <a16:creationId xmlns:a16="http://schemas.microsoft.com/office/drawing/2014/main" id="{CFA49771-93A1-B942-9C79-67FD3BF82482}"/>
              </a:ext>
            </a:extLst>
          </p:cNvPr>
          <p:cNvPicPr>
            <a:picLocks noChangeAspect="1"/>
          </p:cNvPicPr>
          <p:nvPr/>
        </p:nvPicPr>
        <p:blipFill rotWithShape="1">
          <a:blip r:embed="rId4"/>
          <a:srcRect l="12756" r="12758"/>
          <a:stretch/>
        </p:blipFill>
        <p:spPr>
          <a:xfrm>
            <a:off x="0" y="1"/>
            <a:ext cx="12192000" cy="6857999"/>
          </a:xfrm>
          <a:prstGeom prst="rect">
            <a:avLst/>
          </a:prstGeom>
        </p:spPr>
      </p:pic>
      <p:sp>
        <p:nvSpPr>
          <p:cNvPr id="9" name="TextBox 8">
            <a:extLst>
              <a:ext uri="{FF2B5EF4-FFF2-40B4-BE49-F238E27FC236}">
                <a16:creationId xmlns:a16="http://schemas.microsoft.com/office/drawing/2014/main" id="{3605FB0A-4AC6-D34E-B6E6-350A41611EF3}"/>
              </a:ext>
            </a:extLst>
          </p:cNvPr>
          <p:cNvSpPr txBox="1"/>
          <p:nvPr/>
        </p:nvSpPr>
        <p:spPr>
          <a:xfrm>
            <a:off x="647037" y="7462342"/>
            <a:ext cx="1944578" cy="461665"/>
          </a:xfrm>
          <a:prstGeom prst="rect">
            <a:avLst/>
          </a:prstGeom>
          <a:noFill/>
        </p:spPr>
        <p:txBody>
          <a:bodyPr wrap="square" rtlCol="0">
            <a:spAutoFit/>
          </a:bodyPr>
          <a:lstStyle/>
          <a:p>
            <a:pPr algn="ctr"/>
            <a:r>
              <a:rPr lang="en-US" sz="2400" dirty="0">
                <a:solidFill>
                  <a:srgbClr val="FFFF00"/>
                </a:solidFill>
              </a:rPr>
              <a:t>Press to play</a:t>
            </a:r>
          </a:p>
        </p:txBody>
      </p:sp>
      <p:sp>
        <p:nvSpPr>
          <p:cNvPr id="11" name="Rectangle 10">
            <a:extLst>
              <a:ext uri="{FF2B5EF4-FFF2-40B4-BE49-F238E27FC236}">
                <a16:creationId xmlns:a16="http://schemas.microsoft.com/office/drawing/2014/main" id="{219C8797-2F81-FC45-A5CE-8361D45EDCFE}"/>
              </a:ext>
            </a:extLst>
          </p:cNvPr>
          <p:cNvSpPr/>
          <p:nvPr/>
        </p:nvSpPr>
        <p:spPr>
          <a:xfrm>
            <a:off x="8428825" y="2159421"/>
            <a:ext cx="3983362" cy="2539157"/>
          </a:xfrm>
          <a:prstGeom prst="rect">
            <a:avLst/>
          </a:prstGeom>
          <a:noFill/>
        </p:spPr>
        <p:txBody>
          <a:bodyPr wrap="square" lIns="91440" tIns="45720" rIns="91440" bIns="45720">
            <a:spAutoFit/>
          </a:bodyPr>
          <a:lstStyle/>
          <a:p>
            <a:pPr algn="ctr">
              <a:spcAft>
                <a:spcPts val="600"/>
              </a:spcAft>
            </a:pPr>
            <a:r>
              <a:rPr lang="en-US" sz="36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mn-lt"/>
              </a:rPr>
              <a:t>Send Rays </a:t>
            </a:r>
          </a:p>
          <a:p>
            <a:pPr algn="ctr">
              <a:spcAft>
                <a:spcPts val="600"/>
              </a:spcAft>
            </a:pPr>
            <a:r>
              <a:rPr lang="en-US" sz="36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mn-lt"/>
              </a:rPr>
              <a:t>of Heartle </a:t>
            </a:r>
          </a:p>
          <a:p>
            <a:pPr algn="ctr">
              <a:spcAft>
                <a:spcPts val="600"/>
              </a:spcAft>
            </a:pPr>
            <a:r>
              <a:rPr lang="en-US" sz="36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mn-lt"/>
              </a:rPr>
              <a:t>to the forests</a:t>
            </a:r>
          </a:p>
          <a:p>
            <a:pPr algn="ctr">
              <a:spcAft>
                <a:spcPts val="600"/>
              </a:spcAft>
            </a:pPr>
            <a:r>
              <a:rPr lang="en-US" sz="36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mn-lt"/>
              </a:rPr>
              <a:t> and trees</a:t>
            </a:r>
            <a:r>
              <a:rPr lang="en-US" sz="36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 </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12" name="Rectangle 11">
            <a:extLst>
              <a:ext uri="{FF2B5EF4-FFF2-40B4-BE49-F238E27FC236}">
                <a16:creationId xmlns:a16="http://schemas.microsoft.com/office/drawing/2014/main" id="{B13FA57B-6A63-E143-B0BE-4DE788509F1D}"/>
              </a:ext>
            </a:extLst>
          </p:cNvPr>
          <p:cNvSpPr/>
          <p:nvPr/>
        </p:nvSpPr>
        <p:spPr>
          <a:xfrm>
            <a:off x="220187" y="3954714"/>
            <a:ext cx="1796454" cy="461665"/>
          </a:xfrm>
          <a:prstGeom prst="rect">
            <a:avLst/>
          </a:prstGeom>
          <a:noFill/>
        </p:spPr>
        <p:txBody>
          <a:bodyPr wrap="none" lIns="91440" tIns="45720" rIns="91440" bIns="45720">
            <a:spAutoFit/>
          </a:bodyPr>
          <a:lstStyle/>
          <a:p>
            <a:pPr algn="ctr"/>
            <a:r>
              <a:rPr lang="en-US" sz="2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Press to play</a:t>
            </a:r>
          </a:p>
        </p:txBody>
      </p:sp>
      <p:pic>
        <p:nvPicPr>
          <p:cNvPr id="3" name="heartle to the forestsv3.mp3" descr="heartle to the forestsv3.mp3">
            <a:hlinkClick r:id="" action="ppaction://media"/>
            <a:extLst>
              <a:ext uri="{FF2B5EF4-FFF2-40B4-BE49-F238E27FC236}">
                <a16:creationId xmlns:a16="http://schemas.microsoft.com/office/drawing/2014/main" id="{0F4392E3-ED35-2F49-A96D-55BDC04D19B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9447" y="2022752"/>
            <a:ext cx="2007381" cy="2007381"/>
          </a:xfrm>
          <a:prstGeom prst="rect">
            <a:avLst/>
          </a:prstGeom>
        </p:spPr>
      </p:pic>
    </p:spTree>
    <p:extLst>
      <p:ext uri="{BB962C8B-B14F-4D97-AF65-F5344CB8AC3E}">
        <p14:creationId xmlns:p14="http://schemas.microsoft.com/office/powerpoint/2010/main" val="2018090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667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61" name="Rectangle 60">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Title 1">
            <a:extLst>
              <a:ext uri="{FF2B5EF4-FFF2-40B4-BE49-F238E27FC236}">
                <a16:creationId xmlns:a16="http://schemas.microsoft.com/office/drawing/2014/main" id="{F5FCFC02-5C30-3D43-96B4-C0F551F43844}"/>
              </a:ext>
            </a:extLst>
          </p:cNvPr>
          <p:cNvSpPr txBox="1">
            <a:spLocks/>
          </p:cNvSpPr>
          <p:nvPr/>
        </p:nvSpPr>
        <p:spPr>
          <a:xfrm>
            <a:off x="371095" y="2718053"/>
            <a:ext cx="3711808" cy="3633925"/>
          </a:xfrm>
          <a:prstGeom prst="rect">
            <a:avLst/>
          </a:prstGeom>
        </p:spPr>
        <p:txBody>
          <a:bodyPr vert="horz" lIns="91440" tIns="45720" rIns="91440" bIns="45720" rtlCol="0" anchor="t">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2400" dirty="0">
                <a:solidFill>
                  <a:schemeClr val="accent6">
                    <a:lumMod val="40000"/>
                    <a:lumOff val="60000"/>
                  </a:schemeClr>
                </a:solidFill>
                <a:latin typeface="+mn-lt"/>
                <a:ea typeface="+mn-ea"/>
                <a:cs typeface="+mn-cs"/>
              </a:rPr>
              <a:t>Go outside and touch a tree.</a:t>
            </a:r>
          </a:p>
          <a:p>
            <a:pPr>
              <a:spcAft>
                <a:spcPts val="600"/>
              </a:spcAft>
            </a:pPr>
            <a:endParaRPr lang="en-US" sz="2400" dirty="0">
              <a:solidFill>
                <a:schemeClr val="accent6">
                  <a:lumMod val="40000"/>
                  <a:lumOff val="60000"/>
                </a:schemeClr>
              </a:solidFill>
              <a:latin typeface="+mn-lt"/>
              <a:ea typeface="+mn-ea"/>
              <a:cs typeface="+mn-cs"/>
            </a:endParaRPr>
          </a:p>
          <a:p>
            <a:pPr>
              <a:spcAft>
                <a:spcPts val="600"/>
              </a:spcAft>
            </a:pPr>
            <a:r>
              <a:rPr lang="en-US" sz="2400" dirty="0">
                <a:solidFill>
                  <a:schemeClr val="accent6">
                    <a:lumMod val="40000"/>
                    <a:lumOff val="60000"/>
                  </a:schemeClr>
                </a:solidFill>
                <a:latin typeface="+mn-lt"/>
                <a:ea typeface="+mn-ea"/>
                <a:cs typeface="+mn-cs"/>
              </a:rPr>
              <a:t>Look for something on the tree that people might not spot. Spend at least 1 minute just looking at it - and then draw it.</a:t>
            </a:r>
          </a:p>
          <a:p>
            <a:pPr>
              <a:spcAft>
                <a:spcPts val="600"/>
              </a:spcAft>
            </a:pPr>
            <a:endParaRPr lang="en-US" sz="2400" dirty="0">
              <a:solidFill>
                <a:schemeClr val="accent6">
                  <a:lumMod val="40000"/>
                  <a:lumOff val="60000"/>
                </a:schemeClr>
              </a:solidFill>
              <a:latin typeface="+mn-lt"/>
              <a:ea typeface="+mn-ea"/>
              <a:cs typeface="+mn-cs"/>
            </a:endParaRPr>
          </a:p>
          <a:p>
            <a:pPr>
              <a:spcAft>
                <a:spcPts val="600"/>
              </a:spcAft>
            </a:pPr>
            <a:r>
              <a:rPr lang="en-US" sz="2400" dirty="0">
                <a:solidFill>
                  <a:schemeClr val="accent6">
                    <a:lumMod val="40000"/>
                    <a:lumOff val="60000"/>
                  </a:schemeClr>
                </a:solidFill>
                <a:latin typeface="+mn-lt"/>
                <a:ea typeface="+mn-ea"/>
                <a:cs typeface="+mn-cs"/>
              </a:rPr>
              <a:t>Listen to the tree and see what it wants to tell you. Write the message next to your drawing</a:t>
            </a:r>
          </a:p>
        </p:txBody>
      </p:sp>
      <p:sp>
        <p:nvSpPr>
          <p:cNvPr id="34" name="Rectangle 33">
            <a:extLst>
              <a:ext uri="{FF2B5EF4-FFF2-40B4-BE49-F238E27FC236}">
                <a16:creationId xmlns:a16="http://schemas.microsoft.com/office/drawing/2014/main" id="{FA3EDC5E-987D-F84B-BAD4-99DE8C5AFC9E}"/>
              </a:ext>
            </a:extLst>
          </p:cNvPr>
          <p:cNvSpPr/>
          <p:nvPr/>
        </p:nvSpPr>
        <p:spPr>
          <a:xfrm>
            <a:off x="371095" y="481183"/>
            <a:ext cx="4064251" cy="170601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600" b="1" cap="none" spc="600" dirty="0">
                <a:ln w="6600">
                  <a:solidFill>
                    <a:schemeClr val="accent2"/>
                  </a:solidFill>
                  <a:prstDash val="solid"/>
                </a:ln>
                <a:effectLst>
                  <a:outerShdw dist="38100" dir="2700000" algn="tl" rotWithShape="0">
                    <a:schemeClr val="accent2"/>
                  </a:outerShdw>
                </a:effectLst>
                <a:latin typeface="+mj-lt"/>
                <a:ea typeface="+mj-ea"/>
                <a:cs typeface="+mj-cs"/>
              </a:rPr>
              <a:t>MESSAGES from </a:t>
            </a:r>
            <a:r>
              <a:rPr lang="en-US" sz="3600" b="1" spc="600" dirty="0">
                <a:ln w="6600">
                  <a:solidFill>
                    <a:schemeClr val="accent2"/>
                  </a:solidFill>
                  <a:prstDash val="solid"/>
                </a:ln>
                <a:effectLst>
                  <a:outerShdw dist="38100" dir="2700000" algn="tl" rotWithShape="0">
                    <a:schemeClr val="accent2"/>
                  </a:outerShdw>
                </a:effectLst>
                <a:latin typeface="+mj-lt"/>
                <a:ea typeface="+mj-ea"/>
                <a:cs typeface="+mj-cs"/>
              </a:rPr>
              <a:t>NATURE</a:t>
            </a:r>
            <a:endParaRPr lang="en-US" sz="3600" b="1" cap="none" spc="600" dirty="0">
              <a:ln w="6600">
                <a:solidFill>
                  <a:schemeClr val="accent2"/>
                </a:solidFill>
                <a:prstDash val="solid"/>
              </a:ln>
              <a:effectLst>
                <a:outerShdw dist="38100" dir="2700000" algn="tl" rotWithShape="0">
                  <a:schemeClr val="accent2"/>
                </a:outerShdw>
              </a:effectLst>
              <a:latin typeface="+mj-lt"/>
              <a:ea typeface="+mj-ea"/>
              <a:cs typeface="+mj-cs"/>
            </a:endParaRPr>
          </a:p>
        </p:txBody>
      </p:sp>
      <p:pic>
        <p:nvPicPr>
          <p:cNvPr id="12" name="Picture 11" descr="A tree in a forest&#10;&#10;Description automatically generated">
            <a:extLst>
              <a:ext uri="{FF2B5EF4-FFF2-40B4-BE49-F238E27FC236}">
                <a16:creationId xmlns:a16="http://schemas.microsoft.com/office/drawing/2014/main" id="{F6FEF20F-57D5-CB47-BC9C-E29EF629B0B8}"/>
              </a:ext>
            </a:extLst>
          </p:cNvPr>
          <p:cNvPicPr>
            <a:picLocks noChangeAspect="1"/>
          </p:cNvPicPr>
          <p:nvPr/>
        </p:nvPicPr>
        <p:blipFill rotWithShape="1">
          <a:blip r:embed="rId2"/>
          <a:srcRect t="576" r="39842" b="8131"/>
          <a:stretch/>
        </p:blipFill>
        <p:spPr>
          <a:xfrm>
            <a:off x="4301067" y="10"/>
            <a:ext cx="7890931" cy="6857990"/>
          </a:xfrm>
          <a:prstGeom prst="rect">
            <a:avLst/>
          </a:prstGeom>
        </p:spPr>
      </p:pic>
    </p:spTree>
    <p:extLst>
      <p:ext uri="{BB962C8B-B14F-4D97-AF65-F5344CB8AC3E}">
        <p14:creationId xmlns:p14="http://schemas.microsoft.com/office/powerpoint/2010/main" val="3129531572"/>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F3FE1B4-8D5A-7A42-9FFC-BB44C0A67F08}"/>
              </a:ext>
            </a:extLst>
          </p:cNvPr>
          <p:cNvSpPr txBox="1"/>
          <p:nvPr/>
        </p:nvSpPr>
        <p:spPr>
          <a:xfrm>
            <a:off x="719708" y="3407571"/>
            <a:ext cx="3986105" cy="2893100"/>
          </a:xfrm>
          <a:prstGeom prst="rect">
            <a:avLst/>
          </a:prstGeom>
          <a:noFill/>
        </p:spPr>
        <p:txBody>
          <a:bodyPr wrap="square" rtlCol="0">
            <a:spAutoFit/>
          </a:bodyPr>
          <a:lstStyle/>
          <a:p>
            <a:r>
              <a:rPr lang="en-GB" dirty="0"/>
              <a:t>The ancient tradition of locals gathering in mid Jan to wake up the apple trees by singing and dancing to them in colourful costumes. To help the trees grow strong and produce good apples.</a:t>
            </a:r>
          </a:p>
          <a:p>
            <a:endParaRPr lang="en-GB" dirty="0"/>
          </a:p>
          <a:p>
            <a:r>
              <a:rPr lang="en-GB" dirty="0"/>
              <a:t>Toast soaked in cider is hung in the branches to lure robins – thought to be the guardian of the trees.</a:t>
            </a:r>
          </a:p>
          <a:p>
            <a:endParaRPr lang="en-GB" sz="2000" dirty="0"/>
          </a:p>
        </p:txBody>
      </p:sp>
      <p:pic>
        <p:nvPicPr>
          <p:cNvPr id="7" name="Online Media 6" descr="Gloucestershire Wassail">
            <a:hlinkClick r:id="" action="ppaction://media"/>
            <a:extLst>
              <a:ext uri="{FF2B5EF4-FFF2-40B4-BE49-F238E27FC236}">
                <a16:creationId xmlns:a16="http://schemas.microsoft.com/office/drawing/2014/main" id="{90F6168F-9D10-AC46-B425-7CCE290663C9}"/>
              </a:ext>
            </a:extLst>
          </p:cNvPr>
          <p:cNvPicPr>
            <a:picLocks noRot="1" noChangeAspect="1"/>
          </p:cNvPicPr>
          <p:nvPr>
            <a:videoFile r:link="rId1"/>
          </p:nvPr>
        </p:nvPicPr>
        <p:blipFill>
          <a:blip r:embed="rId3"/>
          <a:stretch>
            <a:fillRect/>
          </a:stretch>
        </p:blipFill>
        <p:spPr>
          <a:xfrm>
            <a:off x="5201587" y="2919666"/>
            <a:ext cx="7001483" cy="3938334"/>
          </a:xfrm>
          <a:prstGeom prst="rect">
            <a:avLst/>
          </a:prstGeom>
        </p:spPr>
      </p:pic>
      <p:pic>
        <p:nvPicPr>
          <p:cNvPr id="10" name="Picture 9" descr="A group of people wearing costumes&#10;&#10;Description automatically generated">
            <a:extLst>
              <a:ext uri="{FF2B5EF4-FFF2-40B4-BE49-F238E27FC236}">
                <a16:creationId xmlns:a16="http://schemas.microsoft.com/office/drawing/2014/main" id="{7EA21B64-C5B6-6544-A4CF-E935AE4E9EC2}"/>
              </a:ext>
            </a:extLst>
          </p:cNvPr>
          <p:cNvPicPr>
            <a:picLocks noChangeAspect="1"/>
          </p:cNvPicPr>
          <p:nvPr/>
        </p:nvPicPr>
        <p:blipFill rotWithShape="1">
          <a:blip r:embed="rId4"/>
          <a:srcRect l="13354"/>
          <a:stretch/>
        </p:blipFill>
        <p:spPr>
          <a:xfrm>
            <a:off x="8140695" y="0"/>
            <a:ext cx="4062375" cy="2340501"/>
          </a:xfrm>
          <a:prstGeom prst="rect">
            <a:avLst/>
          </a:prstGeom>
        </p:spPr>
      </p:pic>
      <p:sp>
        <p:nvSpPr>
          <p:cNvPr id="12" name="Rectangle 11">
            <a:extLst>
              <a:ext uri="{FF2B5EF4-FFF2-40B4-BE49-F238E27FC236}">
                <a16:creationId xmlns:a16="http://schemas.microsoft.com/office/drawing/2014/main" id="{32B5453A-175C-0F4A-9477-ABFB680F5766}"/>
              </a:ext>
            </a:extLst>
          </p:cNvPr>
          <p:cNvSpPr/>
          <p:nvPr/>
        </p:nvSpPr>
        <p:spPr>
          <a:xfrm>
            <a:off x="229899" y="557329"/>
            <a:ext cx="5304464" cy="1446550"/>
          </a:xfrm>
          <a:prstGeom prst="rect">
            <a:avLst/>
          </a:prstGeom>
          <a:noFill/>
        </p:spPr>
        <p:txBody>
          <a:bodyPr wrap="square" lIns="91440" tIns="45720" rIns="91440" bIns="45720">
            <a:spAutoFit/>
          </a:bodyPr>
          <a:lstStyle/>
          <a:p>
            <a:pPr algn="ctr"/>
            <a:r>
              <a:rPr lang="en-US" sz="4400" b="1" cap="none" spc="0" dirty="0">
                <a:ln w="9525">
                  <a:solidFill>
                    <a:schemeClr val="bg1"/>
                  </a:solidFill>
                  <a:prstDash val="solid"/>
                </a:ln>
                <a:solidFill>
                  <a:srgbClr val="E0AFB4"/>
                </a:solidFill>
                <a:effectLst>
                  <a:outerShdw blurRad="12700" dist="38100" dir="2700000" algn="tl" rotWithShape="0">
                    <a:schemeClr val="bg1">
                      <a:lumMod val="50000"/>
                    </a:schemeClr>
                  </a:outerShdw>
                </a:effectLst>
              </a:rPr>
              <a:t>APPRECIATIING TREES</a:t>
            </a:r>
          </a:p>
          <a:p>
            <a:pPr algn="ctr"/>
            <a:r>
              <a:rPr lang="en-US" sz="4400" b="1" dirty="0">
                <a:ln w="9525">
                  <a:solidFill>
                    <a:schemeClr val="bg1"/>
                  </a:solidFill>
                  <a:prstDash val="solid"/>
                </a:ln>
                <a:solidFill>
                  <a:srgbClr val="E0AFB4"/>
                </a:solidFill>
                <a:effectLst>
                  <a:outerShdw blurRad="12700" dist="38100" dir="2700000" algn="tl" rotWithShape="0">
                    <a:schemeClr val="bg1">
                      <a:lumMod val="50000"/>
                    </a:schemeClr>
                  </a:outerShdw>
                </a:effectLst>
              </a:rPr>
              <a:t>In Britain</a:t>
            </a:r>
            <a:r>
              <a:rPr lang="en-US" sz="4400" b="1" cap="none" spc="0" dirty="0">
                <a:ln w="9525">
                  <a:solidFill>
                    <a:schemeClr val="bg1"/>
                  </a:solidFill>
                  <a:prstDash val="solid"/>
                </a:ln>
                <a:solidFill>
                  <a:srgbClr val="E0AFB4"/>
                </a:solidFill>
                <a:effectLst>
                  <a:outerShdw blurRad="12700" dist="38100" dir="2700000" algn="tl" rotWithShape="0">
                    <a:schemeClr val="bg1">
                      <a:lumMod val="50000"/>
                    </a:schemeClr>
                  </a:outerShdw>
                </a:effectLst>
              </a:rPr>
              <a:t> </a:t>
            </a:r>
          </a:p>
        </p:txBody>
      </p:sp>
      <p:sp>
        <p:nvSpPr>
          <p:cNvPr id="13" name="Right Arrow Callout 12">
            <a:extLst>
              <a:ext uri="{FF2B5EF4-FFF2-40B4-BE49-F238E27FC236}">
                <a16:creationId xmlns:a16="http://schemas.microsoft.com/office/drawing/2014/main" id="{7632E00C-6C37-794E-B862-5F052732E91C}"/>
              </a:ext>
            </a:extLst>
          </p:cNvPr>
          <p:cNvSpPr/>
          <p:nvPr/>
        </p:nvSpPr>
        <p:spPr>
          <a:xfrm>
            <a:off x="6264086" y="281507"/>
            <a:ext cx="1708298" cy="1200240"/>
          </a:xfrm>
          <a:prstGeom prst="rightArrowCallout">
            <a:avLst/>
          </a:prstGeom>
          <a:solidFill>
            <a:srgbClr val="E0AF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0AFB4"/>
              </a:solidFill>
            </a:endParaRPr>
          </a:p>
        </p:txBody>
      </p:sp>
      <p:sp>
        <p:nvSpPr>
          <p:cNvPr id="15" name="Down Arrow Callout 14">
            <a:extLst>
              <a:ext uri="{FF2B5EF4-FFF2-40B4-BE49-F238E27FC236}">
                <a16:creationId xmlns:a16="http://schemas.microsoft.com/office/drawing/2014/main" id="{3E7A5763-308C-1E4B-81EB-840798E026DE}"/>
              </a:ext>
            </a:extLst>
          </p:cNvPr>
          <p:cNvSpPr/>
          <p:nvPr/>
        </p:nvSpPr>
        <p:spPr>
          <a:xfrm>
            <a:off x="5277668" y="1852177"/>
            <a:ext cx="2166997" cy="1033666"/>
          </a:xfrm>
          <a:prstGeom prst="downArrowCallout">
            <a:avLst/>
          </a:prstGeom>
          <a:solidFill>
            <a:srgbClr val="E0AFB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FAB994D-39C0-FD4F-9A90-40F00F071A66}"/>
              </a:ext>
            </a:extLst>
          </p:cNvPr>
          <p:cNvSpPr txBox="1"/>
          <p:nvPr/>
        </p:nvSpPr>
        <p:spPr>
          <a:xfrm>
            <a:off x="6355962" y="419962"/>
            <a:ext cx="841117" cy="923330"/>
          </a:xfrm>
          <a:prstGeom prst="rect">
            <a:avLst/>
          </a:prstGeom>
          <a:noFill/>
        </p:spPr>
        <p:txBody>
          <a:bodyPr wrap="square" rtlCol="0">
            <a:spAutoFit/>
          </a:bodyPr>
          <a:lstStyle/>
          <a:p>
            <a:r>
              <a:rPr lang="en-US" dirty="0"/>
              <a:t>apple tree dance</a:t>
            </a:r>
          </a:p>
        </p:txBody>
      </p:sp>
      <p:sp>
        <p:nvSpPr>
          <p:cNvPr id="17" name="Rectangle 16">
            <a:extLst>
              <a:ext uri="{FF2B5EF4-FFF2-40B4-BE49-F238E27FC236}">
                <a16:creationId xmlns:a16="http://schemas.microsoft.com/office/drawing/2014/main" id="{17132EAD-7DCA-3845-9250-2F225E943232}"/>
              </a:ext>
            </a:extLst>
          </p:cNvPr>
          <p:cNvSpPr/>
          <p:nvPr/>
        </p:nvSpPr>
        <p:spPr>
          <a:xfrm>
            <a:off x="1602842" y="2320264"/>
            <a:ext cx="2219838" cy="646331"/>
          </a:xfrm>
          <a:prstGeom prst="rect">
            <a:avLst/>
          </a:prstGeom>
          <a:noFill/>
        </p:spPr>
        <p:txBody>
          <a:bodyPr wrap="none" lIns="91440" tIns="45720" rIns="91440" bIns="45720">
            <a:spAutoFit/>
          </a:bodyPr>
          <a:lstStyle/>
          <a:p>
            <a:pPr algn="ctr"/>
            <a:r>
              <a:rPr lang="en-GB"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Wassailing</a:t>
            </a:r>
            <a:endParaRPr lang="en-US"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14" name="TextBox 13">
            <a:extLst>
              <a:ext uri="{FF2B5EF4-FFF2-40B4-BE49-F238E27FC236}">
                <a16:creationId xmlns:a16="http://schemas.microsoft.com/office/drawing/2014/main" id="{DE322875-181B-AA43-8862-BEB2FD7B7A9C}"/>
              </a:ext>
            </a:extLst>
          </p:cNvPr>
          <p:cNvSpPr txBox="1"/>
          <p:nvPr/>
        </p:nvSpPr>
        <p:spPr>
          <a:xfrm>
            <a:off x="5399453" y="2003879"/>
            <a:ext cx="2181740" cy="369332"/>
          </a:xfrm>
          <a:prstGeom prst="rect">
            <a:avLst/>
          </a:prstGeom>
          <a:noFill/>
        </p:spPr>
        <p:txBody>
          <a:bodyPr wrap="square" rtlCol="0">
            <a:spAutoFit/>
          </a:bodyPr>
          <a:lstStyle/>
          <a:p>
            <a:r>
              <a:rPr lang="en-US" dirty="0"/>
              <a:t>Songs for the trees</a:t>
            </a:r>
          </a:p>
        </p:txBody>
      </p:sp>
      <p:sp>
        <p:nvSpPr>
          <p:cNvPr id="11" name="TextBox 10">
            <a:extLst>
              <a:ext uri="{FF2B5EF4-FFF2-40B4-BE49-F238E27FC236}">
                <a16:creationId xmlns:a16="http://schemas.microsoft.com/office/drawing/2014/main" id="{2260F169-B1D7-F24D-85C1-7AA5361FA088}"/>
              </a:ext>
            </a:extLst>
          </p:cNvPr>
          <p:cNvSpPr txBox="1"/>
          <p:nvPr/>
        </p:nvSpPr>
        <p:spPr>
          <a:xfrm>
            <a:off x="7197079" y="3096875"/>
            <a:ext cx="5010411" cy="1015663"/>
          </a:xfrm>
          <a:prstGeom prst="rect">
            <a:avLst/>
          </a:prstGeom>
          <a:noFill/>
        </p:spPr>
        <p:txBody>
          <a:bodyPr wrap="square" rtlCol="0">
            <a:spAutoFit/>
          </a:bodyPr>
          <a:lstStyle/>
          <a:p>
            <a:r>
              <a:rPr lang="en-US" sz="2000" dirty="0">
                <a:solidFill>
                  <a:schemeClr val="bg1"/>
                </a:solidFill>
              </a:rPr>
              <a:t>Film clip - click and wait to load. </a:t>
            </a:r>
          </a:p>
          <a:p>
            <a:r>
              <a:rPr lang="en-US" sz="2000" dirty="0">
                <a:solidFill>
                  <a:schemeClr val="bg1"/>
                </a:solidFill>
              </a:rPr>
              <a:t>Make sure you have enabled live content below menu bar</a:t>
            </a:r>
          </a:p>
        </p:txBody>
      </p:sp>
    </p:spTree>
    <p:extLst>
      <p:ext uri="{BB962C8B-B14F-4D97-AF65-F5344CB8AC3E}">
        <p14:creationId xmlns:p14="http://schemas.microsoft.com/office/powerpoint/2010/main" val="261607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7189</TotalTime>
  <Words>362</Words>
  <Application>Microsoft Macintosh PowerPoint</Application>
  <PresentationFormat>Widescreen</PresentationFormat>
  <Paragraphs>66</Paragraphs>
  <Slides>12</Slides>
  <Notes>0</Notes>
  <HiddenSlides>0</HiddenSlides>
  <MMClips>5</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PowerPoint Presentation</vt:lpstr>
      <vt:lpstr>PowerPoint Presentation</vt:lpstr>
      <vt:lpstr>PowerPoint Presentation</vt:lpstr>
      <vt:lpstr>PowerPoint Presentation</vt:lpstr>
      <vt:lpstr>cloud meditation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hopemountainorg@gmail.com</dc:creator>
  <cp:lastModifiedBy>hopemountainorg@gmail.com</cp:lastModifiedBy>
  <cp:revision>38</cp:revision>
  <dcterms:created xsi:type="dcterms:W3CDTF">2020-08-30T18:03:46Z</dcterms:created>
  <dcterms:modified xsi:type="dcterms:W3CDTF">2020-09-29T20:40:59Z</dcterms:modified>
</cp:coreProperties>
</file>