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6" r:id="rId2"/>
    <p:sldId id="256" r:id="rId3"/>
    <p:sldId id="273" r:id="rId4"/>
    <p:sldId id="274" r:id="rId5"/>
    <p:sldId id="262" r:id="rId6"/>
    <p:sldId id="326" r:id="rId7"/>
    <p:sldId id="331" r:id="rId8"/>
    <p:sldId id="328" r:id="rId9"/>
    <p:sldId id="322" r:id="rId10"/>
    <p:sldId id="329" r:id="rId11"/>
    <p:sldId id="330" r:id="rId12"/>
    <p:sldId id="268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B715"/>
    <a:srgbClr val="F8C3CB"/>
    <a:srgbClr val="CDA1A9"/>
    <a:srgbClr val="C5427C"/>
    <a:srgbClr val="ED8903"/>
    <a:srgbClr val="17B099"/>
    <a:srgbClr val="C5770F"/>
    <a:srgbClr val="FFCD20"/>
    <a:srgbClr val="E0A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21"/>
  </p:normalViewPr>
  <p:slideViewPr>
    <p:cSldViewPr snapToGrid="0" snapToObjects="1">
      <p:cViewPr varScale="1">
        <p:scale>
          <a:sx n="66" d="100"/>
          <a:sy n="66" d="100"/>
        </p:scale>
        <p:origin x="208" y="7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CCB37-9F5F-6449-839A-E1F1704341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05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9/18/20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1445986" y="3155745"/>
            <a:ext cx="94123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13   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Your</a:t>
            </a: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Ocean Adventure with Robyn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78C69C-E53D-0B44-8132-249092FFB9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646" t="40498" r="6299" b="7646"/>
          <a:stretch/>
        </p:blipFill>
        <p:spPr>
          <a:xfrm>
            <a:off x="9463967" y="1090446"/>
            <a:ext cx="2367507" cy="2322597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710BBC9-4248-E049-B152-918B746A29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05" t="21105" r="44962" b="32258"/>
          <a:stretch/>
        </p:blipFill>
        <p:spPr>
          <a:xfrm>
            <a:off x="7061499" y="1227516"/>
            <a:ext cx="2129460" cy="1612742"/>
          </a:xfrm>
          <a:prstGeom prst="rect">
            <a:avLst/>
          </a:prstGeom>
        </p:spPr>
      </p:pic>
      <p:pic>
        <p:nvPicPr>
          <p:cNvPr id="27" name="Picture 26" descr="A picture containing grass, fish, field, green&#10;&#10;Description automatically generated">
            <a:extLst>
              <a:ext uri="{FF2B5EF4-FFF2-40B4-BE49-F238E27FC236}">
                <a16:creationId xmlns:a16="http://schemas.microsoft.com/office/drawing/2014/main" id="{A8A81420-4363-5C4E-AB67-3470A1E41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110" y="3498668"/>
            <a:ext cx="4502250" cy="30474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F2D18F-C3A5-8E4E-B978-463BBE3F9182}"/>
              </a:ext>
            </a:extLst>
          </p:cNvPr>
          <p:cNvSpPr/>
          <p:nvPr/>
        </p:nvSpPr>
        <p:spPr>
          <a:xfrm>
            <a:off x="7071360" y="279400"/>
            <a:ext cx="4572000" cy="6299200"/>
          </a:xfrm>
          <a:prstGeom prst="rect">
            <a:avLst/>
          </a:prstGeom>
          <a:noFill/>
          <a:ln w="222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2843F0-79B3-A044-BCFA-AB1A379CBA8E}"/>
              </a:ext>
            </a:extLst>
          </p:cNvPr>
          <p:cNvCxnSpPr>
            <a:cxnSpLocks/>
            <a:endCxn id="4" idx="3"/>
          </p:cNvCxnSpPr>
          <p:nvPr/>
        </p:nvCxnSpPr>
        <p:spPr>
          <a:xfrm>
            <a:off x="6434667" y="3397086"/>
            <a:ext cx="5208693" cy="31914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Callout 7">
            <a:extLst>
              <a:ext uri="{FF2B5EF4-FFF2-40B4-BE49-F238E27FC236}">
                <a16:creationId xmlns:a16="http://schemas.microsoft.com/office/drawing/2014/main" id="{A604A195-E250-7748-A7A9-7F223EAB91DE}"/>
              </a:ext>
            </a:extLst>
          </p:cNvPr>
          <p:cNvSpPr/>
          <p:nvPr/>
        </p:nvSpPr>
        <p:spPr>
          <a:xfrm>
            <a:off x="887307" y="1955891"/>
            <a:ext cx="5208693" cy="2966720"/>
          </a:xfrm>
          <a:prstGeom prst="rightArrowCallout">
            <a:avLst>
              <a:gd name="adj1" fmla="val 9589"/>
              <a:gd name="adj2" fmla="val 24037"/>
              <a:gd name="adj3" fmla="val 27890"/>
              <a:gd name="adj4" fmla="val 64977"/>
            </a:avLst>
          </a:prstGeom>
          <a:noFill/>
          <a:ln w="381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5DF17F-C02C-804B-A4EF-DD88F418FD3D}"/>
              </a:ext>
            </a:extLst>
          </p:cNvPr>
          <p:cNvSpPr txBox="1"/>
          <p:nvPr/>
        </p:nvSpPr>
        <p:spPr>
          <a:xfrm>
            <a:off x="1088095" y="2215016"/>
            <a:ext cx="29486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Draw a line in the middle of your page so you have two cartoon boxes to draw your cartoon story.</a:t>
            </a:r>
          </a:p>
          <a:p>
            <a:endParaRPr lang="en-US" sz="2000" dirty="0"/>
          </a:p>
          <a:p>
            <a:r>
              <a:rPr lang="en-US" sz="2000" dirty="0"/>
              <a:t>You will need a few cartoon boxes to tell all the story.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0031B1-2560-5740-8726-F1F4534DF3B3}"/>
              </a:ext>
            </a:extLst>
          </p:cNvPr>
          <p:cNvSpPr txBox="1"/>
          <p:nvPr/>
        </p:nvSpPr>
        <p:spPr>
          <a:xfrm>
            <a:off x="9599376" y="5953603"/>
            <a:ext cx="2043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Right, we are off…</a:t>
            </a: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A78F889-BBB7-D94E-81A8-E223962D35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09" t="3186" r="26233" b="63704"/>
          <a:stretch/>
        </p:blipFill>
        <p:spPr>
          <a:xfrm>
            <a:off x="7932977" y="371480"/>
            <a:ext cx="2558389" cy="1427239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4E7887-5826-9A4D-88F1-BC280EC99960}"/>
              </a:ext>
            </a:extLst>
          </p:cNvPr>
          <p:cNvSpPr txBox="1"/>
          <p:nvPr/>
        </p:nvSpPr>
        <p:spPr>
          <a:xfrm>
            <a:off x="8371766" y="604201"/>
            <a:ext cx="21844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Are you ready for </a:t>
            </a:r>
          </a:p>
          <a:p>
            <a:r>
              <a:rPr lang="en-US" sz="1400" dirty="0"/>
              <a:t>an adventure to help </a:t>
            </a:r>
          </a:p>
          <a:p>
            <a:r>
              <a:rPr lang="en-US" sz="1400" dirty="0"/>
              <a:t>all  the sea creatures?</a:t>
            </a:r>
          </a:p>
        </p:txBody>
      </p:sp>
    </p:spTree>
    <p:extLst>
      <p:ext uri="{BB962C8B-B14F-4D97-AF65-F5344CB8AC3E}">
        <p14:creationId xmlns:p14="http://schemas.microsoft.com/office/powerpoint/2010/main" val="331176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190E9E-D313-1247-862F-18DF6B159FD3}"/>
              </a:ext>
            </a:extLst>
          </p:cNvPr>
          <p:cNvSpPr txBox="1"/>
          <p:nvPr/>
        </p:nvSpPr>
        <p:spPr>
          <a:xfrm>
            <a:off x="942975" y="318065"/>
            <a:ext cx="10172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These are some of the characters you might meet along the way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E658A5-D0A0-DD4A-8D4E-E331C4631C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472" t="16429" r="14163" b="45027"/>
          <a:stretch/>
        </p:blipFill>
        <p:spPr>
          <a:xfrm>
            <a:off x="9193199" y="1401175"/>
            <a:ext cx="2998801" cy="405565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B23D85-2DB2-F145-83DD-776ECC1CDC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63" t="12910" r="30985" b="50000"/>
          <a:stretch/>
        </p:blipFill>
        <p:spPr>
          <a:xfrm>
            <a:off x="4021592" y="1555540"/>
            <a:ext cx="4148816" cy="2543629"/>
          </a:xfrm>
          <a:prstGeom prst="rect">
            <a:avLst/>
          </a:prstGeom>
        </p:spPr>
      </p:pic>
      <p:pic>
        <p:nvPicPr>
          <p:cNvPr id="10" name="Picture 9" descr="A picture containing table&#10;&#10;Description automatically generated">
            <a:extLst>
              <a:ext uri="{FF2B5EF4-FFF2-40B4-BE49-F238E27FC236}">
                <a16:creationId xmlns:a16="http://schemas.microsoft.com/office/drawing/2014/main" id="{6234980B-303A-DA4E-816D-901C447949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66" t="53907" r="69599" b="31852"/>
          <a:stretch/>
        </p:blipFill>
        <p:spPr>
          <a:xfrm flipH="1">
            <a:off x="5388480" y="3075685"/>
            <a:ext cx="1756229" cy="1223922"/>
          </a:xfrm>
          <a:prstGeom prst="rect">
            <a:avLst/>
          </a:prstGeom>
        </p:spPr>
      </p:pic>
      <p:pic>
        <p:nvPicPr>
          <p:cNvPr id="16" name="Picture 15" descr="A picture containing flower&#10;&#10;Description automatically generated">
            <a:extLst>
              <a:ext uri="{FF2B5EF4-FFF2-40B4-BE49-F238E27FC236}">
                <a16:creationId xmlns:a16="http://schemas.microsoft.com/office/drawing/2014/main" id="{68185485-EB7A-DB4F-9355-120DD28122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43" t="62326" r="70613" b="22537"/>
          <a:stretch/>
        </p:blipFill>
        <p:spPr>
          <a:xfrm>
            <a:off x="699493" y="5215122"/>
            <a:ext cx="2192112" cy="1631792"/>
          </a:xfrm>
          <a:prstGeom prst="rect">
            <a:avLst/>
          </a:prstGeom>
        </p:spPr>
      </p:pic>
      <p:pic>
        <p:nvPicPr>
          <p:cNvPr id="25" name="Picture 24" descr="A picture containing flower&#10;&#10;Description automatically generated">
            <a:extLst>
              <a:ext uri="{FF2B5EF4-FFF2-40B4-BE49-F238E27FC236}">
                <a16:creationId xmlns:a16="http://schemas.microsoft.com/office/drawing/2014/main" id="{BCC8ED29-0D1A-A240-8BBF-741E34B6F4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373" t="62326" r="15463" b="20604"/>
          <a:stretch/>
        </p:blipFill>
        <p:spPr>
          <a:xfrm>
            <a:off x="6097610" y="4874979"/>
            <a:ext cx="1756229" cy="20047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FCDB6F-73E7-C149-BD32-77A460801DF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937" t="72381" r="70308" b="10413"/>
          <a:stretch/>
        </p:blipFill>
        <p:spPr>
          <a:xfrm>
            <a:off x="638523" y="2827355"/>
            <a:ext cx="1866632" cy="1631792"/>
          </a:xfrm>
          <a:prstGeom prst="rect">
            <a:avLst/>
          </a:prstGeom>
        </p:spPr>
      </p:pic>
      <p:pic>
        <p:nvPicPr>
          <p:cNvPr id="28" name="Picture 27" descr="A picture containing flower&#10;&#10;Description automatically generated">
            <a:extLst>
              <a:ext uri="{FF2B5EF4-FFF2-40B4-BE49-F238E27FC236}">
                <a16:creationId xmlns:a16="http://schemas.microsoft.com/office/drawing/2014/main" id="{08456189-4C63-CB4A-A9FD-4D2EC3028A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7330" t="74037" r="31072" b="15943"/>
          <a:stretch/>
        </p:blipFill>
        <p:spPr>
          <a:xfrm>
            <a:off x="3411871" y="5508066"/>
            <a:ext cx="1889953" cy="1223922"/>
          </a:xfrm>
          <a:prstGeom prst="rect">
            <a:avLst/>
          </a:prstGeom>
        </p:spPr>
      </p:pic>
      <p:pic>
        <p:nvPicPr>
          <p:cNvPr id="30" name="Picture 29" descr="A picture containing game&#10;&#10;Description automatically generated">
            <a:extLst>
              <a:ext uri="{FF2B5EF4-FFF2-40B4-BE49-F238E27FC236}">
                <a16:creationId xmlns:a16="http://schemas.microsoft.com/office/drawing/2014/main" id="{738B46FF-E319-9F40-9343-7CFD645451C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2847" t="62434" r="44371" b="23956"/>
          <a:stretch/>
        </p:blipFill>
        <p:spPr>
          <a:xfrm>
            <a:off x="8146100" y="5330048"/>
            <a:ext cx="1756229" cy="14019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61C8D96-DBCF-7E40-BAB1-D884EC583E9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3626" t="54024" r="54648" b="31852"/>
          <a:stretch/>
        </p:blipFill>
        <p:spPr>
          <a:xfrm>
            <a:off x="2142665" y="943428"/>
            <a:ext cx="1497879" cy="1352641"/>
          </a:xfrm>
          <a:prstGeom prst="rect">
            <a:avLst/>
          </a:prstGeom>
        </p:spPr>
      </p:pic>
      <p:pic>
        <p:nvPicPr>
          <p:cNvPr id="33" name="Picture 32" descr="A picture containing game&#10;&#10;Description automatically generated">
            <a:extLst>
              <a:ext uri="{FF2B5EF4-FFF2-40B4-BE49-F238E27FC236}">
                <a16:creationId xmlns:a16="http://schemas.microsoft.com/office/drawing/2014/main" id="{321786DF-24F1-944D-8A9C-51DCF898DCE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5497" t="62434" r="45670" b="23956"/>
          <a:stretch/>
        </p:blipFill>
        <p:spPr>
          <a:xfrm>
            <a:off x="9445410" y="5901559"/>
            <a:ext cx="749180" cy="86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93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D31FFF-A1E4-7441-A12C-6B62F0845C1D}"/>
              </a:ext>
            </a:extLst>
          </p:cNvPr>
          <p:cNvSpPr txBox="1"/>
          <p:nvPr/>
        </p:nvSpPr>
        <p:spPr>
          <a:xfrm>
            <a:off x="1910080" y="940302"/>
            <a:ext cx="8046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Robyn’s next adventure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D7E35-2CE2-2B45-875D-C6918BEB8B6C}"/>
              </a:ext>
            </a:extLst>
          </p:cNvPr>
          <p:cNvSpPr txBox="1"/>
          <p:nvPr/>
        </p:nvSpPr>
        <p:spPr>
          <a:xfrm>
            <a:off x="1647176" y="1775936"/>
            <a:ext cx="8309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with you</a:t>
            </a:r>
          </a:p>
          <a:p>
            <a:r>
              <a:rPr lang="en-GB" sz="2400" dirty="0"/>
              <a:t> 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802417-20EA-A843-9863-BF6073B2E1A2}"/>
              </a:ext>
            </a:extLst>
          </p:cNvPr>
          <p:cNvSpPr txBox="1"/>
          <p:nvPr/>
        </p:nvSpPr>
        <p:spPr>
          <a:xfrm>
            <a:off x="3606800" y="-1235611"/>
            <a:ext cx="465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“You may say that I am a dreamer, but I am not the only one” 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C19837F-6D19-A74C-852A-44FF71230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84" t="13990"/>
          <a:stretch/>
        </p:blipFill>
        <p:spPr>
          <a:xfrm>
            <a:off x="6096000" y="2514600"/>
            <a:ext cx="60960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31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1B8FC7AA-5B86-944C-83C9-01812A6296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84" r="32660" b="25405"/>
          <a:stretch/>
        </p:blipFill>
        <p:spPr>
          <a:xfrm>
            <a:off x="8410245" y="3058219"/>
            <a:ext cx="3781755" cy="37997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D31FFF-A1E4-7441-A12C-6B62F0845C1D}"/>
              </a:ext>
            </a:extLst>
          </p:cNvPr>
          <p:cNvSpPr txBox="1"/>
          <p:nvPr/>
        </p:nvSpPr>
        <p:spPr>
          <a:xfrm>
            <a:off x="2358390" y="726638"/>
            <a:ext cx="6827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Kinddom</a:t>
            </a:r>
            <a:endParaRPr lang="en-US" sz="6000" dirty="0">
              <a:ln w="0"/>
              <a:solidFill>
                <a:srgbClr val="FFC000"/>
              </a:solidFill>
              <a:effectLst>
                <a:glow rad="127000">
                  <a:srgbClr val="FFFF00">
                    <a:alpha val="18000"/>
                  </a:srgb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D7E35-2CE2-2B45-875D-C6918BEB8B6C}"/>
              </a:ext>
            </a:extLst>
          </p:cNvPr>
          <p:cNvSpPr txBox="1"/>
          <p:nvPr/>
        </p:nvSpPr>
        <p:spPr>
          <a:xfrm>
            <a:off x="1941188" y="2107747"/>
            <a:ext cx="83096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Today you are heading back to </a:t>
            </a:r>
            <a:r>
              <a:rPr lang="en-GB" sz="2400" dirty="0" err="1"/>
              <a:t>Kinddom</a:t>
            </a:r>
            <a:r>
              <a:rPr lang="en-GB" sz="2400" dirty="0"/>
              <a:t>, the kindest place in the universe.</a:t>
            </a:r>
          </a:p>
          <a:p>
            <a:endParaRPr lang="en-GB" sz="2400" dirty="0"/>
          </a:p>
          <a:p>
            <a:r>
              <a:rPr lang="en-GB" sz="2400" dirty="0"/>
              <a:t>Robyn has more superpowers in her adventure bag for you to use.  </a:t>
            </a:r>
          </a:p>
          <a:p>
            <a:endParaRPr lang="en-GB" sz="2400" dirty="0"/>
          </a:p>
          <a:p>
            <a:r>
              <a:rPr lang="en-GB" sz="2400" dirty="0"/>
              <a:t>Remember - because they are natural superpowers,</a:t>
            </a:r>
          </a:p>
          <a:p>
            <a:r>
              <a:rPr lang="en-GB" sz="2400" dirty="0"/>
              <a:t>they only work when used with kindness.  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09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0801089-789C-C44C-9FF9-B2191DE6A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5" t="14416"/>
          <a:stretch/>
        </p:blipFill>
        <p:spPr>
          <a:xfrm>
            <a:off x="9315450" y="4772024"/>
            <a:ext cx="2876550" cy="20859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8903AE-27CB-5645-BB25-C13E9EB07E1B}"/>
              </a:ext>
            </a:extLst>
          </p:cNvPr>
          <p:cNvSpPr txBox="1"/>
          <p:nvPr/>
        </p:nvSpPr>
        <p:spPr>
          <a:xfrm>
            <a:off x="772160" y="1573619"/>
            <a:ext cx="10972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Another thing needs sorting out in </a:t>
            </a:r>
            <a:r>
              <a:rPr lang="en-US" sz="2400" dirty="0" err="1"/>
              <a:t>Kinddom</a:t>
            </a:r>
            <a:r>
              <a:rPr lang="en-US" sz="2400" dirty="0"/>
              <a:t>. The oceans aren’t as clean as they should be yet, so Robyn has called round to ask you to go on an adventure with her.</a:t>
            </a:r>
          </a:p>
          <a:p>
            <a:endParaRPr lang="en-US" sz="1400" dirty="0"/>
          </a:p>
          <a:p>
            <a:r>
              <a:rPr lang="en-US" sz="2400" dirty="0"/>
              <a:t>The creatures of the sea have asked for your help.</a:t>
            </a:r>
          </a:p>
          <a:p>
            <a:endParaRPr lang="en-US" sz="1600" dirty="0"/>
          </a:p>
          <a:p>
            <a:r>
              <a:rPr lang="en-US" sz="2400" dirty="0"/>
              <a:t>You can use any  of the superpowers from Robyn’s bag to help you that run on kindness</a:t>
            </a:r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4C0719-CFD9-ED4B-B909-8D957BA4F55C}"/>
              </a:ext>
            </a:extLst>
          </p:cNvPr>
          <p:cNvSpPr txBox="1"/>
          <p:nvPr/>
        </p:nvSpPr>
        <p:spPr>
          <a:xfrm>
            <a:off x="447040" y="409268"/>
            <a:ext cx="11297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Your Ocean adventure with Robyn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209CF8D-03CE-C045-B4B4-0F530A42B400}"/>
              </a:ext>
            </a:extLst>
          </p:cNvPr>
          <p:cNvSpPr/>
          <p:nvPr/>
        </p:nvSpPr>
        <p:spPr>
          <a:xfrm>
            <a:off x="1862153" y="4158942"/>
            <a:ext cx="6168571" cy="1886257"/>
          </a:xfrm>
          <a:custGeom>
            <a:avLst/>
            <a:gdLst>
              <a:gd name="connsiteX0" fmla="*/ 0 w 6168571"/>
              <a:gd name="connsiteY0" fmla="*/ 314382 h 1886257"/>
              <a:gd name="connsiteX1" fmla="*/ 314382 w 6168571"/>
              <a:gd name="connsiteY1" fmla="*/ 0 h 1886257"/>
              <a:gd name="connsiteX2" fmla="*/ 1117654 w 6168571"/>
              <a:gd name="connsiteY2" fmla="*/ 0 h 1886257"/>
              <a:gd name="connsiteX3" fmla="*/ 1754732 w 6168571"/>
              <a:gd name="connsiteY3" fmla="*/ 0 h 1886257"/>
              <a:gd name="connsiteX4" fmla="*/ 2336412 w 6168571"/>
              <a:gd name="connsiteY4" fmla="*/ 0 h 1886257"/>
              <a:gd name="connsiteX5" fmla="*/ 3084286 w 6168571"/>
              <a:gd name="connsiteY5" fmla="*/ 0 h 1886257"/>
              <a:gd name="connsiteX6" fmla="*/ 3721363 w 6168571"/>
              <a:gd name="connsiteY6" fmla="*/ 0 h 1886257"/>
              <a:gd name="connsiteX7" fmla="*/ 4524635 w 6168571"/>
              <a:gd name="connsiteY7" fmla="*/ 0 h 1886257"/>
              <a:gd name="connsiteX8" fmla="*/ 5106315 w 6168571"/>
              <a:gd name="connsiteY8" fmla="*/ 0 h 1886257"/>
              <a:gd name="connsiteX9" fmla="*/ 5854189 w 6168571"/>
              <a:gd name="connsiteY9" fmla="*/ 0 h 1886257"/>
              <a:gd name="connsiteX10" fmla="*/ 6168571 w 6168571"/>
              <a:gd name="connsiteY10" fmla="*/ 314382 h 1886257"/>
              <a:gd name="connsiteX11" fmla="*/ 6168571 w 6168571"/>
              <a:gd name="connsiteY11" fmla="*/ 943129 h 1886257"/>
              <a:gd name="connsiteX12" fmla="*/ 6168571 w 6168571"/>
              <a:gd name="connsiteY12" fmla="*/ 1571875 h 1886257"/>
              <a:gd name="connsiteX13" fmla="*/ 5854189 w 6168571"/>
              <a:gd name="connsiteY13" fmla="*/ 1886257 h 1886257"/>
              <a:gd name="connsiteX14" fmla="*/ 5161713 w 6168571"/>
              <a:gd name="connsiteY14" fmla="*/ 1886257 h 1886257"/>
              <a:gd name="connsiteX15" fmla="*/ 4469237 w 6168571"/>
              <a:gd name="connsiteY15" fmla="*/ 1886257 h 1886257"/>
              <a:gd name="connsiteX16" fmla="*/ 3665965 w 6168571"/>
              <a:gd name="connsiteY16" fmla="*/ 1886257 h 1886257"/>
              <a:gd name="connsiteX17" fmla="*/ 2973489 w 6168571"/>
              <a:gd name="connsiteY17" fmla="*/ 1886257 h 1886257"/>
              <a:gd name="connsiteX18" fmla="*/ 2447208 w 6168571"/>
              <a:gd name="connsiteY18" fmla="*/ 1886257 h 1886257"/>
              <a:gd name="connsiteX19" fmla="*/ 1865528 w 6168571"/>
              <a:gd name="connsiteY19" fmla="*/ 1886257 h 1886257"/>
              <a:gd name="connsiteX20" fmla="*/ 1062256 w 6168571"/>
              <a:gd name="connsiteY20" fmla="*/ 1886257 h 1886257"/>
              <a:gd name="connsiteX21" fmla="*/ 314382 w 6168571"/>
              <a:gd name="connsiteY21" fmla="*/ 1886257 h 1886257"/>
              <a:gd name="connsiteX22" fmla="*/ 0 w 6168571"/>
              <a:gd name="connsiteY22" fmla="*/ 1571875 h 1886257"/>
              <a:gd name="connsiteX23" fmla="*/ 0 w 6168571"/>
              <a:gd name="connsiteY23" fmla="*/ 930554 h 1886257"/>
              <a:gd name="connsiteX24" fmla="*/ 0 w 6168571"/>
              <a:gd name="connsiteY24" fmla="*/ 314382 h 1886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168571" h="1886257" extrusionOk="0">
                <a:moveTo>
                  <a:pt x="0" y="314382"/>
                </a:moveTo>
                <a:cubicBezTo>
                  <a:pt x="-33461" y="120114"/>
                  <a:pt x="118122" y="8494"/>
                  <a:pt x="314382" y="0"/>
                </a:cubicBezTo>
                <a:cubicBezTo>
                  <a:pt x="609359" y="25441"/>
                  <a:pt x="771894" y="-29135"/>
                  <a:pt x="1117654" y="0"/>
                </a:cubicBezTo>
                <a:cubicBezTo>
                  <a:pt x="1463414" y="29135"/>
                  <a:pt x="1453897" y="16805"/>
                  <a:pt x="1754732" y="0"/>
                </a:cubicBezTo>
                <a:cubicBezTo>
                  <a:pt x="2055567" y="-16805"/>
                  <a:pt x="2090580" y="-15724"/>
                  <a:pt x="2336412" y="0"/>
                </a:cubicBezTo>
                <a:cubicBezTo>
                  <a:pt x="2582244" y="15724"/>
                  <a:pt x="2749224" y="-24573"/>
                  <a:pt x="3084286" y="0"/>
                </a:cubicBezTo>
                <a:cubicBezTo>
                  <a:pt x="3419348" y="24573"/>
                  <a:pt x="3510176" y="12013"/>
                  <a:pt x="3721363" y="0"/>
                </a:cubicBezTo>
                <a:cubicBezTo>
                  <a:pt x="3932550" y="-12013"/>
                  <a:pt x="4155712" y="-9283"/>
                  <a:pt x="4524635" y="0"/>
                </a:cubicBezTo>
                <a:cubicBezTo>
                  <a:pt x="4893558" y="9283"/>
                  <a:pt x="4924141" y="-22773"/>
                  <a:pt x="5106315" y="0"/>
                </a:cubicBezTo>
                <a:cubicBezTo>
                  <a:pt x="5288489" y="22773"/>
                  <a:pt x="5609884" y="-13604"/>
                  <a:pt x="5854189" y="0"/>
                </a:cubicBezTo>
                <a:cubicBezTo>
                  <a:pt x="6066205" y="9230"/>
                  <a:pt x="6163832" y="139987"/>
                  <a:pt x="6168571" y="314382"/>
                </a:cubicBezTo>
                <a:cubicBezTo>
                  <a:pt x="6185642" y="596026"/>
                  <a:pt x="6152032" y="697911"/>
                  <a:pt x="6168571" y="943129"/>
                </a:cubicBezTo>
                <a:cubicBezTo>
                  <a:pt x="6185110" y="1188347"/>
                  <a:pt x="6156765" y="1387436"/>
                  <a:pt x="6168571" y="1571875"/>
                </a:cubicBezTo>
                <a:cubicBezTo>
                  <a:pt x="6186784" y="1767812"/>
                  <a:pt x="6053916" y="1863406"/>
                  <a:pt x="5854189" y="1886257"/>
                </a:cubicBezTo>
                <a:cubicBezTo>
                  <a:pt x="5536775" y="1855056"/>
                  <a:pt x="5427886" y="1863705"/>
                  <a:pt x="5161713" y="1886257"/>
                </a:cubicBezTo>
                <a:cubicBezTo>
                  <a:pt x="4895540" y="1908809"/>
                  <a:pt x="4718244" y="1905083"/>
                  <a:pt x="4469237" y="1886257"/>
                </a:cubicBezTo>
                <a:cubicBezTo>
                  <a:pt x="4220230" y="1867431"/>
                  <a:pt x="3982587" y="1914029"/>
                  <a:pt x="3665965" y="1886257"/>
                </a:cubicBezTo>
                <a:cubicBezTo>
                  <a:pt x="3349343" y="1858485"/>
                  <a:pt x="3270929" y="1893725"/>
                  <a:pt x="2973489" y="1886257"/>
                </a:cubicBezTo>
                <a:cubicBezTo>
                  <a:pt x="2676049" y="1878789"/>
                  <a:pt x="2667379" y="1905830"/>
                  <a:pt x="2447208" y="1886257"/>
                </a:cubicBezTo>
                <a:cubicBezTo>
                  <a:pt x="2227037" y="1866684"/>
                  <a:pt x="2107614" y="1857190"/>
                  <a:pt x="1865528" y="1886257"/>
                </a:cubicBezTo>
                <a:cubicBezTo>
                  <a:pt x="1623442" y="1915324"/>
                  <a:pt x="1250325" y="1849442"/>
                  <a:pt x="1062256" y="1886257"/>
                </a:cubicBezTo>
                <a:cubicBezTo>
                  <a:pt x="874187" y="1923072"/>
                  <a:pt x="466444" y="1891942"/>
                  <a:pt x="314382" y="1886257"/>
                </a:cubicBezTo>
                <a:cubicBezTo>
                  <a:pt x="143646" y="1891984"/>
                  <a:pt x="-30013" y="1761331"/>
                  <a:pt x="0" y="1571875"/>
                </a:cubicBezTo>
                <a:cubicBezTo>
                  <a:pt x="14057" y="1357536"/>
                  <a:pt x="-16303" y="1213426"/>
                  <a:pt x="0" y="930554"/>
                </a:cubicBezTo>
                <a:cubicBezTo>
                  <a:pt x="16303" y="647682"/>
                  <a:pt x="22363" y="617350"/>
                  <a:pt x="0" y="314382"/>
                </a:cubicBezTo>
                <a:close/>
              </a:path>
            </a:pathLst>
          </a:custGeom>
          <a:noFill/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0FABD7-394E-BA43-BE13-762CFF21915E}"/>
              </a:ext>
            </a:extLst>
          </p:cNvPr>
          <p:cNvSpPr txBox="1"/>
          <p:nvPr/>
        </p:nvSpPr>
        <p:spPr>
          <a:xfrm>
            <a:off x="2108895" y="4303998"/>
            <a:ext cx="61685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swim underwater for as long and as fast as a dolphin</a:t>
            </a:r>
          </a:p>
          <a:p>
            <a:r>
              <a:rPr lang="en-US" sz="2000" dirty="0"/>
              <a:t>talk to any animal in the ocean</a:t>
            </a:r>
          </a:p>
          <a:p>
            <a:r>
              <a:rPr lang="en-US" sz="2000" dirty="0"/>
              <a:t>a big ocean vac to suck up any rubbish</a:t>
            </a:r>
          </a:p>
          <a:p>
            <a:r>
              <a:rPr lang="en-US" sz="2000" dirty="0"/>
              <a:t>hear other animals from 1 mile away</a:t>
            </a:r>
          </a:p>
          <a:p>
            <a:r>
              <a:rPr lang="en-US" sz="2000" dirty="0"/>
              <a:t>take the form of any sea creature</a:t>
            </a:r>
          </a:p>
        </p:txBody>
      </p:sp>
    </p:spTree>
    <p:extLst>
      <p:ext uri="{BB962C8B-B14F-4D97-AF65-F5344CB8AC3E}">
        <p14:creationId xmlns:p14="http://schemas.microsoft.com/office/powerpoint/2010/main" val="3264789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932AF4-C00C-2C47-991D-844181E07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01" t="28762" r="53852" b="55228"/>
          <a:stretch/>
        </p:blipFill>
        <p:spPr>
          <a:xfrm>
            <a:off x="1091925" y="101601"/>
            <a:ext cx="3412344" cy="13584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8903AE-27CB-5645-BB25-C13E9EB07E1B}"/>
              </a:ext>
            </a:extLst>
          </p:cNvPr>
          <p:cNvSpPr txBox="1"/>
          <p:nvPr/>
        </p:nvSpPr>
        <p:spPr>
          <a:xfrm>
            <a:off x="1261257" y="2274050"/>
            <a:ext cx="1048370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Make a story using  pictures and words about how you and Robyn are going to help the ocean and all the creatures that live there.</a:t>
            </a:r>
          </a:p>
          <a:p>
            <a:endParaRPr lang="en-US" sz="2400" dirty="0"/>
          </a:p>
          <a:p>
            <a:r>
              <a:rPr lang="en-US" sz="2400" dirty="0"/>
              <a:t>Your new animal friends have been really looking forward to you coming.</a:t>
            </a:r>
          </a:p>
          <a:p>
            <a:r>
              <a:rPr lang="en-US" sz="2400" dirty="0"/>
              <a:t>They really want to help you make the ocean clean and beautiful again.</a:t>
            </a:r>
          </a:p>
          <a:p>
            <a:endParaRPr lang="en-US" sz="2400" dirty="0"/>
          </a:p>
          <a:p>
            <a:r>
              <a:rPr lang="en-US" sz="2400" dirty="0"/>
              <a:t>Don’t forget to ask Robyn for the superpowers in her bag.</a:t>
            </a:r>
          </a:p>
          <a:p>
            <a:r>
              <a:rPr lang="en-US" sz="2400" dirty="0"/>
              <a:t>They will be a big help.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5AFC90-81CB-774F-A49A-152B0EF47255}"/>
              </a:ext>
            </a:extLst>
          </p:cNvPr>
          <p:cNvSpPr txBox="1"/>
          <p:nvPr/>
        </p:nvSpPr>
        <p:spPr>
          <a:xfrm>
            <a:off x="2006324" y="1192557"/>
            <a:ext cx="7911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rgbClr val="FFC000"/>
                </a:solidFill>
                <a:effectLst>
                  <a:glow rad="127000">
                    <a:srgbClr val="FFFF00">
                      <a:alpha val="18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Your cartoon story</a:t>
            </a:r>
          </a:p>
        </p:txBody>
      </p:sp>
    </p:spTree>
    <p:extLst>
      <p:ext uri="{BB962C8B-B14F-4D97-AF65-F5344CB8AC3E}">
        <p14:creationId xmlns:p14="http://schemas.microsoft.com/office/powerpoint/2010/main" val="185331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11435</TotalTime>
  <Words>431</Words>
  <Application>Microsoft Macintosh PowerPoint</Application>
  <PresentationFormat>Widescreen</PresentationFormat>
  <Paragraphs>63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66</cp:revision>
  <dcterms:created xsi:type="dcterms:W3CDTF">2020-09-11T17:56:24Z</dcterms:created>
  <dcterms:modified xsi:type="dcterms:W3CDTF">2020-09-22T17:06:14Z</dcterms:modified>
</cp:coreProperties>
</file>