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76" r:id="rId2"/>
    <p:sldId id="256" r:id="rId3"/>
    <p:sldId id="273" r:id="rId4"/>
    <p:sldId id="274" r:id="rId5"/>
    <p:sldId id="262" r:id="rId6"/>
    <p:sldId id="326" r:id="rId7"/>
    <p:sldId id="337" r:id="rId8"/>
    <p:sldId id="303" r:id="rId9"/>
    <p:sldId id="327" r:id="rId10"/>
    <p:sldId id="332" r:id="rId11"/>
    <p:sldId id="329" r:id="rId12"/>
    <p:sldId id="330" r:id="rId13"/>
    <p:sldId id="331" r:id="rId14"/>
    <p:sldId id="321" r:id="rId15"/>
    <p:sldId id="268" r:id="rId16"/>
    <p:sldId id="27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B715"/>
    <a:srgbClr val="F8C3CB"/>
    <a:srgbClr val="CDA1A9"/>
    <a:srgbClr val="C5427C"/>
    <a:srgbClr val="ED8903"/>
    <a:srgbClr val="17B099"/>
    <a:srgbClr val="C5770F"/>
    <a:srgbClr val="FFCD20"/>
    <a:srgbClr val="E0AF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216"/>
    <p:restoredTop sz="94621"/>
  </p:normalViewPr>
  <p:slideViewPr>
    <p:cSldViewPr snapToGrid="0" snapToObjects="1">
      <p:cViewPr varScale="1">
        <p:scale>
          <a:sx n="76" d="100"/>
          <a:sy n="76" d="100"/>
        </p:scale>
        <p:origin x="216" y="51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4:28.942"/>
    </inkml:context>
    <inkml:brush xml:id="br0">
      <inkml:brushProperty name="width" value="0.1" units="cm"/>
      <inkml:brushProperty name="height" value="0.6" units="cm"/>
      <inkml:brushProperty name="color" value="#E71224"/>
      <inkml:brushProperty name="inkEffects" value="pencil"/>
    </inkml:brush>
  </inkml:definitions>
  <inkml:trace contextRef="#ctx0" brushRef="#br0">1 1 16383,'0'0'0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4:35.19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0 16383,'0'0'0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6:59.01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10:21.6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1 920 24575,'0'-17'0,"0"-2"0,0 10 0,0-4 0,0 6 0,0-1 0,0 0 0,0 1 0,0 0 0,3 3 0,-2-3 0,6 0 0,-3-6 0,4-3 0,1-1 0,0-1 0,-1 1 0,1 0 0,-1 3 0,0 2 0,-3 4 0,-2 1 0,-3-1 0,3 1 0,2-5 0,3-6 0,1-6 0,5-4 0,-4 4 0,4-3 0,-6 8 0,1-3 0,0 9 0,-1 1 0,-4 4 0,3 4 0,-6-3 0,2 3 0,0-3 0,2-5 0,2-1 0,2-4 0,0 0 0,-1-1 0,1 5 0,-1 1 0,0 4 0,-4 0 0,3 4 0,-6-3 0,2 3 0,1-4 0,0-4 0,8-1 0,-2 0 0,2 1 0,-5 4 0,1 0 0,0 0 0,0 4 0,0-4 0,-4 4 0,3 0 0,-3-3 0,4 3 0,0-8 0,0 3 0,0 0 0,0 2 0,0 3 0,0 0 0,-4-3 0,3 6 0,-3-3 0,4 1 0,-1-2 0,5-3 0,6-1 0,0 0 0,5 0 0,-1 0 0,-4 0 0,4 0 0,-8 4 0,-2-2 0,-5 6 0,1-2 0,0 3 0,0 0 0,-1 0 0,1-4 0,0 3 0,4-6 0,1 6 0,4-3 0,0 0 0,0 3 0,1-7 0,-5 7 0,3-3 0,-7 4 0,3 0 0,-5 0 0,1 0 0,-1 0 0,1 0 0,-1 0 0,1 0 0,4 0 0,1 0 0,4 0 0,1 0 0,-1 0 0,-4 0 0,-1 0 0,-4 4 0,0-3 0,-1 2 0,1 0 0,-1-2 0,1 6 0,0-3 0,-1 4 0,5-4 0,-3 3 0,7-2 0,-7 3 0,3 0 0,-4-4 0,0 3 0,0-6 0,-1 6 0,-2-3 0,2 4 0,-3-4 0,4 3 0,4-2 0,-3 3 0,7 0 0,2 5 0,-4-4 0,7 4 0,-8 0 0,0-4 0,3 3 0,-7-4 0,3 0 0,-4 0 0,0 0 0,0 0 0,0-1 0,-1 1 0,5 0 0,-3 0 0,3 0 0,-4 4 0,0-3 0,0 3 0,0-4 0,0 4 0,0-3 0,0 3 0,0-4 0,0-1 0,-4 5 0,3-3 0,-2 7 0,3-7 0,0 3 0,-4 0 0,3-3 0,-6 3 0,6-4 0,-6 0 0,2-1 0,-3 1 0,4 0 0,-3 0 0,2 0 0,1-1 0,-4 1 0,8 4 0,-7 6 0,6 1 0,-2 3 0,4-5 0,-4 0 0,2 1 0,-6-1 0,7 0 0,-7 0 0,6-4 0,-6-1 0,6 0 0,-6-3 0,3 7 0,0-7 0,-4 7 0,4-7 0,0 8 0,-3-4 0,6 4 0,-6 0 0,3-4 0,-4 3 0,4-3 0,-3 5 0,3-5 0,-4-1 0,0-5 0,0 1 0,0 0 0,0 0 0,0-1 0,0 5 0,0 1 0,0 9 0,0 1 0,4 1 0,-3 3 0,2-4 0,-3 6 0,0-6 0,0-1 0,0 0 0,0-3 0,0-1 0,0-2 0,0-7 0,0 3 0,0-4 0,0-1 0,0 1 0,0 0 0,0 0 0,0-1 0,0 5 0,0 6 0,0 6 0,0 4 0,0 6 0,0-9 0,-4 8 0,3-15 0,-3 4 0,4-9 0,0-1 0,0-4 0,-3 0 0,2-1 0,-3 0 0,1-3 0,2 3 0,-2-3 0,-1 3 0,4 5 0,-8 6 0,3 1 0,-4-1 0,4-2 0,-2-7 0,6 3 0,-6-4 0,6 0 0,-2-1 0,3 1 0,-3-4 0,2 3 0,-2-3 0,-5 4 0,3 0 0,-8 4 0,5 1 0,-1 0 0,5-1 0,-3-4 0,2 0 0,1 0 0,0-1 0,1 1 0,-1-1 0,-4 1 0,1-1 0,-1 5 0,-5 1 0,4 0 0,-3-1 0,7-4 0,-2 0 0,7 0 0,-7-1 0,6 1 0,-6 0 0,-2 0 0,-3 4 0,-6 1 0,5 0 0,1 3 0,-1-7 0,4 4 0,0-5 0,2 0 0,7-1 0,-8-2 0,4-2 0,-3 1 0,-5 0 0,-1 5 0,-5-1 0,1 5 0,4-4 0,-3 3 0,7-4 0,0 0 0,2-3 0,3 1 0,-4-5 0,0 3 0,-4 0 0,-6 1 0,-5 4 0,-12 5 0,0 2 0,-13 0 0,5 4 0,1-9 0,2 4 0,15-6 0,-3 0 0,11 0 0,4-4 0,1-1 0,4-4 0,0 0 0,1 0 0,0 0 0,3-4 0,1 0 0,3-4 0,-4 4 0,3-2 0,-2 2 0,3-3 0,-3 3 0,-2-6 0,-2 8 0,3-8 0,1 6 0,3-3 0,0 0 0,0 0 0,0 0 0,0-1 0,0 1 0,0-1 0,0 1 0,0-1 0,0 0 0,0 1 0,0-1 0,3 4 0,-2-3 0,6 3 0,-3-4 0,0 1 0,3-1 0,-3 0 0,4 0 0,-4 0 0,3 0 0,-6 1 0,6-1 0,-3 3 0,1-2 0,1 3 0,-1-7 0,2 2 0,1-2 0,0 3 0,0 0 0,0 3 0,-1-2 0,1 7 0,-4-7 0,3 6 0,-3-3 0,0 1 0,2-2 0,-1-3 0,2 0 0,1 0 0,0 1 0,0 2 0,0-2 0,-1 6 0,-2-6 0,1 6 0,-1-10 0,3 1 0,4-3 0,-2-3 0,11 1 0,-6-2 0,3-1 0,-6 4 0,1 2 0,-5 4 0,4 0 0,-4 3 0,0-2 0,-4 9 0,0-1 0,-8 7 0,3-1 0,-2 1 0,0 0 0,2-1 0,-6 1 0,6-1 0,-2 0 0,0 1 0,2-1 0,-3 1 0,1-3 0,2 1 0,-6-1 0,6 2 0,-6 1 0,6-1 0,-5 1 0,5-1 0,-6-3 0,3 3 0,-1-3 0,-2 4 0,3 0 0,-4-1 0,0 1 0,-4 0 0,3 0 0,-8 1 0,9-1 0,-5 0 0,9 0 0,-3-4 0,6 3 0,-6-6 0,3 5 0,-4-2 0,-3 4 0,2 0 0,-7 4 0,7-3 0,-8 3 0,8-4 0,-3 0 0,8 0 0,-3 0 0,6-1 0,-10 1 0,5 4 0,-10 2 0,6-1 0,-2 3 0,4-7 0,-1 3 0,5-5 0,-3 1 0,6 0 0,-2-1 0,-5 1 0,-2 0 0,-3 5 0,-4 0 0,8 0 0,-3-1 0,7-4 0,-2 0 0,3 0 0,3-4 0,1-1 0,7-6 0,1 2 0,-1-2 0,0 3 0,0 0 0,-3-3 0,3 2 0,-3-3 0,3 4 0,1-3 0,-1 2 0,1-3 0,-1 4 0,0 0 0,1 0 0,4 0 0,1 0 0,4 0 0,0 0 0,1 0 0,-1 0 0,0 0 0,0 0 0,-3 0 0,-2 0 0,-5 0 0,1 0 0,0 0 0,-1 0 0,1 4 0,4-3 0,1 6 0,4-6 0,1 7 0,-1-7 0,0 6 0,0-6 0,-4 6 0,-1-6 0,-4 3 0,0-4 0,0 0 0,-1 0 0,-3 3 0,3-2 0,-3 6 0,8-2 0,1-1 0,10 4 0,-5-3 0,4 4 0,-4 0 0,-5-5 0,-1 0 0,-5 0 0,1-3 0,0 6 0,0-7 0,-1 4 0,1-4 0,-1 3 0,1 2 0,4-1 0,1 3 0,5-6 0,-1 7 0,0-3 0,-4 0 0,3-2 0,-7 1 0,3-3 0,-4 5 0,-7-5 0,-9-4 0,2-3 0,-8-5 0,10 3 0,-4 1 0,0-1 0,4 0 0,-3 4 0,6-3 0,-6 2 0,3-3 0,-8-4 0,-1-1 0,-1-4 0,-2-1 0,2 1 0,-3 3 0,3-2 0,2 7 0,0-4 0,6 5 0,-5 0 0,10 0 0,-6 4 0,6-3 0,-2 2 0,-1 1 0,3-3 0,-5-1 0,1 0 0,-7-8 0,-1 3 0,-5-9 0,0 3 0,4-3 0,-2 4 0,6 1 0,-2 4 0,7 1 0,-2 4 0,6 0 0,-3 0 0,1-4 0,2 3 0,-3-7 0,0 2 0,3-3 0,-3 4 0,4-3 0,-4 10 0,4-9 0,-4 9 0,1-2 0,2 1 0,-2 3 0,3-3 0,-3 3 0,2 4 0,-3 4 0,4 3 0,0 1 0,0 0 0,-7 0 0,5-1 0,-6 1 0,8 0 0,0 0 0,0 0 0,-3-4 0,2 3 0,-3-3 0,4 4 0,0-1 0,-3 1 0,2-1 0,-3 1 0,4 0 0,0 0 0,0-1 0,0 1 0,0-1 0,-3 0 0,-1 1 0,0-1 0,-4 1 0,4 0 0,0 0 0,-3-1 0,6 1 0,-3 0 0,4 0 0,0-1 0,0 1 0,0-1 0,0 0 0,0 0 0,-3-3 0,2 3 0,-6-7 0,6 7 0,-5-7 0,1 7 0,-2-6 0,-5 6 0,-1-6 0,0 6 0,2-6 0,3 2 0,1-3 0,3-3 0,1-1 0,3-3 0,0 0 0,3 3 0,1 0 0,3 4 0,1 0 0,-4-3 0,3 2 0,-3-3 0,3 4 0,0-3 0,1 2 0,-1-2 0,1 3 0,4 0 0,1 0 0,4 0 0,-4 0 0,3 0 0,-7 0 0,3 4 0,-4-4 0,0 4 0,-1-4 0,1 0 0,-1 3 0,1-2 0,0 6 0,0-3 0,-1 4 0,-3-1 0,3 1 0,-3-1 0,4-3 0,-4 3 0,3-2 0,-3 2 0,4-2 0,-4 1 0,-1-2 0,-3 3 0,3 1 0,1-4 0,0-1 0,0-3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10:44.4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1639 827 24575,'-3'-11'0,"2"0"0,-2 4 0,3-1 0,-4 0 0,3 0 0,-6-4 0,6 3 0,-3-3 0,4 4 0,-3 0 0,2 1 0,-3-1 0,1 4 0,2-3 0,-3 3 0,1-4 0,2 1 0,-5 3 0,5-2 0,-6-2 0,3-1 0,-1-6 0,-2 2 0,2-5 0,-4 1 0,1-1 0,3 5 0,-3 1 0,7 4 0,-6 0 0,3 1 0,-3-1 0,3 1 0,-3-1 0,2-4 0,-3 3 0,0-3 0,0 0 0,0 3 0,-1-3 0,5 4 0,-3 3 0,3-2 0,-1 3 0,-2 0 0,6-3 0,-6 6 0,2-10 0,-3 6 0,0-7 0,0 0 0,0 3 0,-5-4 0,4 1 0,-3 3 0,4-4 0,0 6 0,3-1 0,-2-4 0,2 3 0,1-4 0,-3 9 0,2-3 0,1 3 0,-3-1 0,6-2 0,-6 3 0,6-4 0,-5 4 0,1-3 0,-2 3 0,-1-4 0,-4 0 0,-2-4 0,1 2 0,-3-2 0,3 0 0,0 2 0,-4-2 0,8 4 0,-3-1 0,0 1 0,3 0 0,-3 3 0,4-2 0,-4 3 0,3-4 0,-7-1 0,7 4 0,-3-2 0,4 6 0,-4-6 0,3 6 0,-3-3 0,4 4 0,0-4 0,0 4 0,-4-4 0,3 1 0,-3 2 0,0-3 0,3 4 0,-8-4 0,8 3 0,-3-3 0,0 4 0,3 0 0,-7 0 0,7 0 0,-3 0 0,4 0 0,0 0 0,0 0 0,1 0 0,-1 0 0,-3 0 0,2 0 0,-7 0 0,3 4 0,-1 1 0,-2 3 0,7-3 0,-3 2 0,4-6 0,0 2 0,4 0 0,-2-2 0,1 6 0,-2-3 0,-1 4 0,0 0 0,0-4 0,0 3 0,0-6 0,0 6 0,4-3 0,-3 0 0,0 3 0,-2-3 0,-2 3 0,3 1 0,0 0 0,0 0 0,0 0 0,0-1 0,1 1 0,2-1 0,-1 1 0,-3-1 0,-4 5 0,0 2 0,0-1 0,1 3 0,3-7 0,-3 3 0,8-4 0,0-1 0,0-2 0,4 2 0,-7-3 0,-2 8 0,0 0 0,-7 2 0,6 2 0,-2-7 0,4 3 0,-1 0 0,-3 1 0,3 0 0,-4 4 0,5-9 0,0 4 0,4-4 0,-3-3 0,6 1 0,-3-1 0,4 2 0,-3-3 0,-1 3 0,-5 1 0,1 5 0,-1 4 0,1-3 0,0-2 0,3-5 0,-2 1 0,6 0 0,-6 4 0,2 1 0,-4 4 0,0 0 0,1 1 0,3-5 0,-3 3 0,7-7 0,-6 3 0,2 5 0,-4-3 0,4 8 0,-3-9 0,4 3 0,-1-7 0,1 3 0,1-4 0,2 0 0,-3 0 0,4-1 0,-3 1 0,2 4 0,-6 1 0,6 9 0,-7 1 0,2 6 0,1-6 0,-4 4 0,4-3 0,0-1 0,1-5 0,0-6 0,3-4 0,-2 0 0,3-1 0,0 1 0,0 0 0,0-1 0,0 1 0,0 8 0,-4-1 0,3 12 0,-3-4 0,0 5 0,3 1 0,-4-1 0,5-4 0,-4 3 0,3-9 0,-3 4 0,4-9 0,0 4 0,0-9 0,0 9 0,0-4 0,0 0 0,0 3 0,0-3 0,0 0 0,0 3 0,0-3 0,0 4 0,0 1 0,0-1 0,0 0 0,0 0 0,3-4 0,-2 4 0,3-8 0,-1 7 0,-2-7 0,3 3 0,0-5 0,-4 5 0,4-3 0,-4 3 0,3-4 0,-2 4 0,3-3 0,-1 3 0,-2-5 0,2 1 0,1 0 0,-3 0 0,5-1 0,-5 1 0,6-1 0,-3 1 0,4 0 0,0 4 0,0-3 0,1 7 0,-1-3 0,1 4 0,-1-4 0,0-1 0,0 0 0,0-3 0,4 3 0,-3-4 0,3 1 0,-4-2 0,0 5 0,0-3 0,0 3 0,0-4 0,0 0 0,0 0 0,-1-1 0,1 1 0,0 0 0,0-4 0,0 3 0,-1-2 0,1 2 0,0 1 0,0-4 0,0 3 0,-1-2 0,1 3 0,0-1 0,4 1 0,-3 0 0,3-3 0,-4 2 0,-1-3 0,1 1 0,0 2 0,0-3 0,0 0 0,-1 3 0,1-2 0,0-1 0,0 3 0,4-3 0,-3 1 0,3 2 0,0-2 0,-4 3 0,9-4 0,-8 3 0,3-2 0,0-1 0,-4 3 0,9-6 0,-9 6 0,4-6 0,0 6 0,-3-6 0,3 6 0,0-6 0,-3 3 0,3-4 0,0 3 0,1-2 0,0 3 0,3-4 0,-7 4 0,3-4 0,0 4 0,-3-4 0,3 0 0,0 0 0,-3 0 0,7 0 0,-7 0 0,3 0 0,0 0 0,-3 0 0,7 0 0,-7 0 0,7 0 0,-7 0 0,7 0 0,-7 0 0,7 0 0,-7-4 0,7 0 0,-7-1 0,7-3 0,-7 4 0,7-5 0,-7 1 0,3-4 0,-4 3 0,0-3 0,4 3 0,-3 1 0,3 0 0,-4 0 0,0 0 0,0 0 0,0-4 0,0 7 0,0-6 0,-4 6 0,3 1 0,-6-3 0,2 3 0,1-4 0,-4 1 0,4 0 0,-8 3 0,0 0 0,-3 4 0,0 0 0,0 0 0,-1 0 0,1 0 0,0 0 0,-1 0 0,1 0 0,-1 0 0,0 0 0,-4 0 0,3 0 0,-7 0 0,2 0 0,-3 0 0,4 0 0,1 0 0,0 0 0,3 0 0,-3 0 0,5 0 0,-1 0 0,0 0 0,-4 0 0,-1 0 0,-4-7 0,-1 5 0,1-6 0,0 8 0,-1-4 0,1 3 0,4-6 0,-4 2 0,8 1 0,-3-4 0,4 4 0,1-1 0,-1-2 0,0 6 0,0-6 0,0 7 0,3-7 0,-2 6 0,3-3 0,0 1 0,-3 2 0,-1-6 0,-1 2 0,-3-3 0,0 0 0,3 0 0,-4-1 0,6 2 0,-1 2 0,3-2 0,-2 3 0,6-4 0,-6 4 0,10 1 0,1 9 0,4-4 0,0 8 0,-2-6 0,-1 4 0,2-1 0,0-3 0,1 3 0,4-2 0,1 3 0,0 0 0,-1 0 0,-4 0 0,0-4 0,-1 3 0,1-6 0,0 3 0,0-4 0,-4 3 0,2-2 0,-1 2 0,3 1 0,-1-3 0,1 6 0,0-6 0,0 2 0,-1-3 0,1 4 0,0-4 0,-1 7 0,1-6 0,-1 6 0,1-6 0,4 6 0,1-2 0,4-1 0,-4 0 0,-1 0 0,-4-3 0,0 2 0,0 1 0,-1-4 0,1 4 0,-1-4 0,5 0 0,-4 0 0,9 0 0,-4 0 0,4 4 0,-4-3 0,-1 2 0,-4-3 0,0 4 0,-1-3 0,1 2 0,-1-3 0,1 0 0,-1 0 0,1 0 0,-4 4 0,3-3 0,-3 2 0,4-3 0,0 4 0,-1-4 0,5 4 0,-3-1 0,3-2 0,-4 3 0,0-4 0,0 0 0,-1 0 0,1 0 0,-1 3 0,1-2 0,-1 2 0,5-3 0,-3 3 0,3-2 0,-4 3 0,0-4 0,0 0 0,-1 0 0,1 0 0,-4 3 0,-4-2 0,-7 2 0,-1-3 0,1 3 0,-4-2 0,9 5 0,-6-2 0,5 0 0,2 3 0,-6-3 0,3 4 0,-4-4 0,3 3 0,-2-3 0,3 4 0,-3-4 0,2 3 0,-1-3 0,-3 4 0,0 0 0,-7 0 0,3 4 0,-5-2 0,1 6 0,-1-6 0,5 2 0,1-4 0,4 0 0,0 0 0,4-1 0,0 0 0,4 0 0,-3 1 0,-1-1 0,-4 5 0,3-4 0,-2 4 0,3-4 0,-1 0 0,2 0 0,-1 0 0,3-1 0,-2 1 0,3-1 0,-4 1 0,3-1 0,-6 1 0,3 0 0,0 0 0,-3 0 0,-2 4 0,0 1 0,-4 0 0,9 3 0,-3-7 0,6 3 0,-6-8 0,6 3 0,-6-6 0,6 5 0,-2-2 0,-1 4 0,0-4 0,0 3 0,-3-3 0,2 0 0,1 3 0,-3-6 0,6 6 0,-5-3 0,1 4 0,-2-1 0,-1 1 0,-5 9 0,4-7 0,-8 11 0,8-12 0,-3 3 0,4-4 0,3-1 0,-2 1 0,7-7 0,-4-1 0,4-8 0,0 1 0,0-1 0,0 0 0,0-4 0,-4-1 0,3-4 0,-3-1 0,4 5 0,0-3 0,-3 7 0,2-7 0,-3 7 0,4-3 0,0 4 0,0 1 0,-3-1 0,2-4 0,-3-1 0,4 0 0,-4-8 0,3 6 0,-3-7 0,0 12 0,4-10 0,-4 13 0,1-10 0,2 10 0,-2-1 0,3 1 0,0-5 0,-4 3 0,3-3 0,-2 4 0,3 0 0,0 0 0,0 0 0,-4 4 0,3-3 0,-2 3 0,3-4 0,-4-4 0,3-5 0,-7-2 0,7-8 0,-3 3 0,0-4 0,3 4 0,-7 2 0,7 5 0,-3 0 0,4 4 0,-3 5 0,2 1 0,-2 3 0,3-7 0,0-2 0,-4-3 0,3-1 0,-3-1 0,0 1 0,3 4 0,-3 1 0,4 4 0,-3 0 0,2 7 0,-2 8 0,3 2 0,0 5 0,3-10 0,-2 3 0,6-3 0,-6 3 0,2 1 0,-3-1 0,3-3 0,-2 3 0,3-2 0,-1 2 0,2 1 0,-1 0 0,3 0 0,-3 0 0,4-1 0,-4 1 0,3 0 0,-6 0 0,2 0 0,1-1 0,0 1 0,1 0 0,2 0 0,-7 0 0,8 4 0,-7-4 0,6 4 0,-6-4 0,6 0 0,-6 0 0,2 0 0,-3-1 0,4 1 0,-4 0 0,4-1 0,-4 1 0,3 0 0,-2-1 0,6 1 0,-3 0 0,1 0 0,2 0 0,-6-1 0,6 1 0,-7 0 0,4 0 0,-4-1 0,3-2 0,-2 1 0,3-2 0,-4 4 0,3 0 0,-2-1 0,2 1 0,-3-1 0,0 1 0,0 0 0,0-1 0,0 1 0,0-1 0,0 1 0,0-1 0,0 1 0,0 4 0,0-3 0,0 3 0,0-5 0,4 1 0,-3 0 0,2 0 0,-3-1 0,0 1 0,0-1 0,0 1 0,4 0 0,-3 0 0,2-1 0,-3 1 0,0 0 0,0 0 0,0-7 0,0-9 0,0-1 0,0-6 0,4 7 0,-4-4 0,8-1 0,-4-5 0,5 1 0,0 0 0,-1-1 0,-3 1 0,2 4 0,-6-4 0,3 8 0,-1-3 0,-2 5 0,3-1 0,-4 1 0,0-1 0,0-4 0,0 3 0,0-3 0,0 0 0,0 3 0,0-7 0,0 7 0,0-8 0,0 8 0,0-6 0,0 6 0,0-2 0,3 7 0,-3-3 0,7 6 0,-3-3 0,-4 4 0,-4 0 0,-4 0 0,-3 0 0,4 0 0,-1 0 0,1 0 0,-1 0 0,0 0 0,0-3 0,0 2 0,0-2 0,0-1 0,0 3 0,4-6 0,-3 7 0,6-7 0,-6 3 0,3 0 0,-3 1 0,-1 3 0,0 0 0,4-4 0,-3 4 0,6-7 0,1 6 0,8-2 0,1 3 0,7 0 0,-7 0 0,3 0 0,0 0 0,-3 0 0,3 0 0,-5 0 0,-2 3 0,-2 1 0,1 0 0,0-1 0,3-3 0,1 0 0,4 0 0,-3 0 0,3 0 0,-5 0 0,1 0 0,0 0 0,0 0 0,0 0 0,-1 0 0,1 0 0,-1 0 0,0 0 0,1 0 0,-1 0 0,1 0 0,0 0 0,-1 0 0,1 0 0,0 0 0,0 0 0,-1 0 0,1 0 0,-1 0 0,0 0 0,1 0 0,0 0 0,0 0 0,-1 0 0,1-3 0,0 2 0,-1-3 0,1 4 0,-1 0 0,1 0 0,-1 0 0,0 0 0,1 0 0,-1 0 0,0 0 0,1 0 0,-1 0 0,1 0 0,0-3 0,-1 2 0,1-3 0,0 4 0,0 0 0,-1 0 0,0-3 0,1 2 0,-1-2 0,1 3 0,-1 0 0,-2 3 0,-6 1 0,-3 0 0,0 3 0,-2-3 0,1 0 0,1 3 0,-2-6 0,5 6 0,-6-6 0,3 5 0,-4-5 0,0 6 0,0-6 0,-4 6 0,3-6 0,-7 7 0,7-7 0,0 6 0,2-6 0,3 2 0,-4-3 0,4 3 0,-3-2 0,2 2 0,1 1 0,-3-3 0,-1 6 0,-1-6 0,-8 7 0,8-4 0,-7 5 0,7-5 0,-7 4 0,7-7 0,-3 6 0,5-6 0,-1 2 0,1 1 0,3-4 0,1 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6:17:03.7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1 920 24575,'0'-17'0,"0"-2"0,0 10 0,0-4 0,0 6 0,0-1 0,0 0 0,0 1 0,0 0 0,3 3 0,-2-3 0,6 0 0,-3-6 0,4-3 0,1-1 0,0-1 0,-1 1 0,1 0 0,-1 3 0,0 2 0,-3 4 0,-2 1 0,-3-1 0,3 1 0,2-5 0,3-6 0,1-6 0,5-4 0,-4 4 0,4-3 0,-6 8 0,1-3 0,0 9 0,-1 1 0,-4 4 0,3 4 0,-6-3 0,2 3 0,0-3 0,2-5 0,2-1 0,2-4 0,0 0 0,-1-1 0,1 5 0,-1 1 0,0 4 0,-4 0 0,3 4 0,-6-3 0,2 3 0,1-4 0,0-4 0,8-1 0,-2 0 0,2 1 0,-5 4 0,1 0 0,0 0 0,0 4 0,0-4 0,-4 4 0,3 0 0,-3-3 0,4 3 0,0-8 0,0 3 0,0 0 0,0 2 0,0 3 0,0 0 0,-4-3 0,3 6 0,-3-3 0,4 1 0,-1-2 0,5-3 0,6-1 0,0 0 0,5 0 0,-1 0 0,-4 0 0,4 0 0,-8 4 0,-2-2 0,-5 6 0,1-2 0,0 3 0,0 0 0,-1 0 0,1-4 0,0 3 0,4-6 0,1 6 0,4-3 0,0 0 0,0 3 0,1-7 0,-5 7 0,3-3 0,-7 4 0,3 0 0,-5 0 0,1 0 0,-1 0 0,1 0 0,-1 0 0,1 0 0,4 0 0,1 0 0,4 0 0,1 0 0,-1 0 0,-4 0 0,-1 0 0,-4 4 0,0-3 0,-1 2 0,1 0 0,-1-2 0,1 6 0,0-3 0,-1 4 0,5-4 0,-3 3 0,7-2 0,-7 3 0,3 0 0,-4-4 0,0 3 0,0-6 0,-1 6 0,-2-3 0,2 4 0,-3-4 0,4 3 0,4-2 0,-3 3 0,7 0 0,2 5 0,-4-4 0,7 4 0,-8 0 0,0-4 0,3 3 0,-7-4 0,3 0 0,-4 0 0,0 0 0,0 0 0,0-1 0,-1 1 0,5 0 0,-3 0 0,3 0 0,-4 4 0,0-3 0,0 3 0,0-4 0,0 4 0,0-3 0,0 3 0,0-4 0,0-1 0,-4 5 0,3-3 0,-2 7 0,3-7 0,0 3 0,-4 0 0,3-3 0,-6 3 0,6-4 0,-6 0 0,2-1 0,-3 1 0,4 0 0,-3 0 0,2 0 0,1-1 0,-4 1 0,8 4 0,-7 6 0,6 1 0,-2 3 0,4-5 0,-4 0 0,2 1 0,-6-1 0,7 0 0,-7 0 0,6-4 0,-6-1 0,6 0 0,-6-3 0,3 7 0,0-7 0,-4 7 0,4-7 0,0 8 0,-3-4 0,6 4 0,-6 0 0,3-4 0,-4 3 0,4-3 0,-3 5 0,3-5 0,-4-1 0,0-5 0,0 1 0,0 0 0,0 0 0,0-1 0,0 5 0,0 1 0,0 9 0,0 1 0,4 1 0,-3 3 0,2-4 0,-3 6 0,0-6 0,0-1 0,0 0 0,0-3 0,0-1 0,0-2 0,0-7 0,0 3 0,0-4 0,0-1 0,0 1 0,0 0 0,0 0 0,0-1 0,0 5 0,0 6 0,0 6 0,0 4 0,0 6 0,0-9 0,-4 8 0,3-15 0,-3 4 0,4-9 0,0-1 0,0-4 0,-3 0 0,2-1 0,-3 0 0,1-3 0,2 3 0,-2-3 0,-1 3 0,4 5 0,-8 6 0,3 1 0,-4-1 0,4-2 0,-2-7 0,6 3 0,-6-4 0,6 0 0,-2-1 0,3 1 0,-3-4 0,2 3 0,-2-3 0,-5 4 0,3 0 0,-8 4 0,5 1 0,-1 0 0,5-1 0,-3-4 0,2 0 0,1 0 0,0-1 0,1 1 0,-1-1 0,-4 1 0,1-1 0,-1 5 0,-5 1 0,4 0 0,-3-1 0,7-4 0,-2 0 0,7 0 0,-7-1 0,6 1 0,-6 0 0,-2 0 0,-3 4 0,-6 1 0,5 0 0,1 3 0,-1-7 0,4 4 0,0-5 0,2 0 0,7-1 0,-8-2 0,4-2 0,-3 1 0,-5 0 0,-1 5 0,-5-1 0,1 5 0,4-4 0,-3 3 0,7-4 0,0 0 0,2-3 0,3 1 0,-4-5 0,0 3 0,-4 0 0,-6 1 0,-5 4 0,-12 5 0,0 2 0,-13 0 0,5 4 0,1-9 0,2 4 0,15-6 0,-3 0 0,11 0 0,4-4 0,1-1 0,4-4 0,0 0 0,1 0 0,0 0 0,3-4 0,1 0 0,3-4 0,-4 4 0,3-2 0,-2 2 0,3-3 0,-3 3 0,-2-6 0,-2 8 0,3-8 0,1 6 0,3-3 0,0 0 0,0 0 0,0 0 0,0-1 0,0 1 0,0-1 0,0 1 0,0-1 0,0 0 0,0 1 0,0-1 0,3 4 0,-2-3 0,6 3 0,-3-4 0,0 1 0,3-1 0,-3 0 0,4 0 0,-4 0 0,3 0 0,-6 1 0,6-1 0,-3 3 0,1-2 0,1 3 0,-1-7 0,2 2 0,1-2 0,0 3 0,0 0 0,0 3 0,-1-2 0,1 7 0,-4-7 0,3 6 0,-3-3 0,0 1 0,2-2 0,-1-3 0,2 0 0,1 0 0,0 1 0,0 2 0,0-2 0,-1 6 0,-2-6 0,1 6 0,-1-10 0,3 1 0,4-3 0,-2-3 0,11 1 0,-6-2 0,3-1 0,-6 4 0,1 2 0,-5 4 0,4 0 0,-4 3 0,0-2 0,-4 9 0,0-1 0,-8 7 0,3-1 0,-2 1 0,0 0 0,2-1 0,-6 1 0,6-1 0,-2 0 0,0 1 0,2-1 0,-3 1 0,1-3 0,2 1 0,-6-1 0,6 2 0,-6 1 0,6-1 0,-5 1 0,5-1 0,-6-3 0,3 3 0,-1-3 0,-2 4 0,3 0 0,-4-1 0,0 1 0,-4 0 0,3 0 0,-8 1 0,9-1 0,-5 0 0,9 0 0,-3-4 0,6 3 0,-6-6 0,3 5 0,-4-2 0,-3 4 0,2 0 0,-7 4 0,7-3 0,-8 3 0,8-4 0,-3 0 0,8 0 0,-3 0 0,6-1 0,-10 1 0,5 4 0,-10 2 0,6-1 0,-2 3 0,4-7 0,-1 3 0,5-5 0,-3 1 0,6 0 0,-2-1 0,-5 1 0,-2 0 0,-3 5 0,-4 0 0,8 0 0,-3-1 0,7-4 0,-2 0 0,3 0 0,3-4 0,1-1 0,7-6 0,1 2 0,-1-2 0,0 3 0,0 0 0,-3-3 0,3 2 0,-3-3 0,3 4 0,1-3 0,-1 2 0,1-3 0,-1 4 0,0 0 0,1 0 0,4 0 0,1 0 0,4 0 0,0 0 0,1 0 0,-1 0 0,0 0 0,0 0 0,-3 0 0,-2 0 0,-5 0 0,1 0 0,0 0 0,-1 0 0,1 4 0,4-3 0,1 6 0,4-6 0,1 7 0,-1-7 0,0 6 0,0-6 0,-4 6 0,-1-6 0,-4 3 0,0-4 0,0 0 0,-1 0 0,-3 3 0,3-2 0,-3 6 0,8-2 0,1-1 0,10 4 0,-5-3 0,4 4 0,-4 0 0,-5-5 0,-1 0 0,-5 0 0,1-3 0,0 6 0,0-7 0,-1 4 0,1-4 0,-1 3 0,1 2 0,4-1 0,1 3 0,5-6 0,-1 7 0,0-3 0,-4 0 0,3-2 0,-7 1 0,3-3 0,-4 5 0,-7-5 0,-9-4 0,2-3 0,-8-5 0,10 3 0,-4 1 0,0-1 0,4 0 0,-3 4 0,6-3 0,-6 2 0,3-3 0,-8-4 0,-1-1 0,-1-4 0,-2-1 0,2 1 0,-3 3 0,3-2 0,2 7 0,0-4 0,6 5 0,-5 0 0,10 0 0,-6 4 0,6-3 0,-2 2 0,-1 1 0,3-3 0,-5-1 0,1 0 0,-7-8 0,-1 3 0,-5-9 0,0 3 0,4-3 0,-2 4 0,6 1 0,-2 4 0,7 1 0,-2 4 0,6 0 0,-3 0 0,1-4 0,2 3 0,-3-7 0,0 2 0,3-3 0,-3 4 0,4-3 0,-4 10 0,4-9 0,-4 9 0,1-2 0,2 1 0,-2 3 0,3-3 0,-3 3 0,2 4 0,-3 4 0,4 3 0,0 1 0,0 0 0,-7 0 0,5-1 0,-6 1 0,8 0 0,0 0 0,0 0 0,-3-4 0,2 3 0,-3-3 0,4 4 0,0-1 0,-3 1 0,2-1 0,-3 1 0,4 0 0,0 0 0,0-1 0,0 1 0,0-1 0,-3 0 0,-1 1 0,0-1 0,-4 1 0,4 0 0,0 0 0,-3-1 0,6 1 0,-3 0 0,4 0 0,0-1 0,0 1 0,0-1 0,0 0 0,0 0 0,-3-3 0,2 3 0,-6-7 0,6 7 0,-5-7 0,1 7 0,-2-6 0,-5 6 0,-1-6 0,0 6 0,2-6 0,3 2 0,1-3 0,3-3 0,1-1 0,3-3 0,0 0 0,3 3 0,1 0 0,3 4 0,1 0 0,-4-3 0,3 2 0,-3-3 0,3 4 0,0-3 0,1 2 0,-1-2 0,1 3 0,4 0 0,1 0 0,4 0 0,-4 0 0,3 0 0,-7 0 0,3 4 0,-4-4 0,0 4 0,-1-4 0,1 0 0,-1 3 0,1-2 0,0 6 0,0-3 0,-1 4 0,-3-1 0,3 1 0,-3-1 0,4-3 0,-4 3 0,3-2 0,-3 2 0,4-2 0,-4 1 0,-1-2 0,-3 3 0,3 1 0,1-4 0,0-1 0,0-3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6:17:03.7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1639 827 24575,'-3'-11'0,"2"0"0,-2 4 0,3-1 0,-4 0 0,3 0 0,-6-4 0,6 3 0,-3-3 0,4 4 0,-3 0 0,2 1 0,-3-1 0,1 4 0,2-3 0,-3 3 0,1-4 0,2 1 0,-5 3 0,5-2 0,-6-2 0,3-1 0,-1-6 0,-2 2 0,2-5 0,-4 1 0,1-1 0,3 5 0,-3 1 0,7 4 0,-6 0 0,3 1 0,-3-1 0,3 1 0,-3-1 0,2-4 0,-3 3 0,0-3 0,0 0 0,0 3 0,-1-3 0,5 4 0,-3 3 0,3-2 0,-1 3 0,-2 0 0,6-3 0,-6 6 0,2-10 0,-3 6 0,0-7 0,0 0 0,0 3 0,-5-4 0,4 1 0,-3 3 0,4-4 0,0 6 0,3-1 0,-2-4 0,2 3 0,1-4 0,-3 9 0,2-3 0,1 3 0,-3-1 0,6-2 0,-6 3 0,6-4 0,-5 4 0,1-3 0,-2 3 0,-1-4 0,-4 0 0,-2-4 0,1 2 0,-3-2 0,3 0 0,0 2 0,-4-2 0,8 4 0,-3-1 0,0 1 0,3 0 0,-3 3 0,4-2 0,-4 3 0,3-4 0,-7-1 0,7 4 0,-3-2 0,4 6 0,-4-6 0,3 6 0,-3-3 0,4 4 0,0-4 0,0 4 0,-4-4 0,3 1 0,-3 2 0,0-3 0,3 4 0,-8-4 0,8 3 0,-3-3 0,0 4 0,3 0 0,-7 0 0,7 0 0,-3 0 0,4 0 0,0 0 0,0 0 0,1 0 0,-1 0 0,-3 0 0,2 0 0,-7 0 0,3 4 0,-1 1 0,-2 3 0,7-3 0,-3 2 0,4-6 0,0 2 0,4 0 0,-2-2 0,1 6 0,-2-3 0,-1 4 0,0 0 0,0-4 0,0 3 0,0-6 0,0 6 0,4-3 0,-3 0 0,0 3 0,-2-3 0,-2 3 0,3 1 0,0 0 0,0 0 0,0 0 0,0-1 0,1 1 0,2-1 0,-1 1 0,-3-1 0,-4 5 0,0 2 0,0-1 0,1 3 0,3-7 0,-3 3 0,8-4 0,0-1 0,0-2 0,4 2 0,-7-3 0,-2 8 0,0 0 0,-7 2 0,6 2 0,-2-7 0,4 3 0,-1 0 0,-3 1 0,3 0 0,-4 4 0,5-9 0,0 4 0,4-4 0,-3-3 0,6 1 0,-3-1 0,4 2 0,-3-3 0,-1 3 0,-5 1 0,1 5 0,-1 4 0,1-3 0,0-2 0,3-5 0,-2 1 0,6 0 0,-6 4 0,2 1 0,-4 4 0,0 0 0,1 1 0,3-5 0,-3 3 0,7-7 0,-6 3 0,2 5 0,-4-3 0,4 8 0,-3-9 0,4 3 0,-1-7 0,1 3 0,1-4 0,2 0 0,-3 0 0,4-1 0,-3 1 0,2 4 0,-6 1 0,6 9 0,-7 1 0,2 6 0,1-6 0,-4 4 0,4-3 0,0-1 0,1-5 0,0-6 0,3-4 0,-2 0 0,3-1 0,0 1 0,0 0 0,0-1 0,0 1 0,0 8 0,-4-1 0,3 12 0,-3-4 0,0 5 0,3 1 0,-4-1 0,5-4 0,-4 3 0,3-9 0,-3 4 0,4-9 0,0 4 0,0-9 0,0 9 0,0-4 0,0 0 0,0 3 0,0-3 0,0 0 0,0 3 0,0-3 0,0 4 0,0 1 0,0-1 0,0 0 0,0 0 0,3-4 0,-2 4 0,3-8 0,-1 7 0,-2-7 0,3 3 0,0-5 0,-4 5 0,4-3 0,-4 3 0,3-4 0,-2 4 0,3-3 0,-1 3 0,-2-5 0,2 1 0,1 0 0,-3 0 0,5-1 0,-5 1 0,6-1 0,-3 1 0,4 0 0,0 4 0,0-3 0,1 7 0,-1-3 0,1 4 0,-1-4 0,0-1 0,0 0 0,0-3 0,4 3 0,-3-4 0,3 1 0,-4-2 0,0 5 0,0-3 0,0 3 0,0-4 0,0 0 0,0 0 0,-1-1 0,1 1 0,0 0 0,0-4 0,0 3 0,-1-2 0,1 2 0,0 1 0,0-4 0,0 3 0,-1-2 0,1 3 0,0-1 0,4 1 0,-3 0 0,3-3 0,-4 2 0,-1-3 0,1 1 0,0 2 0,0-3 0,0 0 0,-1 3 0,1-2 0,0-1 0,0 3 0,4-3 0,-3 1 0,3 2 0,0-2 0,-4 3 0,9-4 0,-8 3 0,3-2 0,0-1 0,-4 3 0,9-6 0,-9 6 0,4-6 0,0 6 0,-3-6 0,3 6 0,0-6 0,-3 3 0,3-4 0,0 3 0,1-2 0,0 3 0,3-4 0,-7 4 0,3-4 0,0 4 0,-3-4 0,3 0 0,0 0 0,-3 0 0,7 0 0,-7 0 0,3 0 0,0 0 0,-3 0 0,7 0 0,-7 0 0,7 0 0,-7 0 0,7 0 0,-7 0 0,7 0 0,-7-4 0,7 0 0,-7-1 0,7-3 0,-7 4 0,7-5 0,-7 1 0,3-4 0,-4 3 0,0-3 0,4 3 0,-3 1 0,3 0 0,-4 0 0,0 0 0,0 0 0,0-4 0,0 7 0,0-6 0,-4 6 0,3 1 0,-6-3 0,2 3 0,1-4 0,-4 1 0,4 0 0,-8 3 0,0 0 0,-3 4 0,0 0 0,0 0 0,-1 0 0,1 0 0,0 0 0,-1 0 0,1 0 0,-1 0 0,0 0 0,-4 0 0,3 0 0,-7 0 0,2 0 0,-3 0 0,4 0 0,1 0 0,0 0 0,3 0 0,-3 0 0,5 0 0,-1 0 0,0 0 0,-4 0 0,-1 0 0,-4-7 0,-1 5 0,1-6 0,0 8 0,-1-4 0,1 3 0,4-6 0,-4 2 0,8 1 0,-3-4 0,4 4 0,1-1 0,-1-2 0,0 6 0,0-6 0,0 7 0,3-7 0,-2 6 0,3-3 0,0 1 0,-3 2 0,-1-6 0,-1 2 0,-3-3 0,0 0 0,3 0 0,-4-1 0,6 2 0,-1 2 0,3-2 0,-2 3 0,6-4 0,-6 4 0,10 1 0,1 9 0,4-4 0,0 8 0,-2-6 0,-1 4 0,2-1 0,0-3 0,1 3 0,4-2 0,1 3 0,0 0 0,-1 0 0,-4 0 0,0-4 0,-1 3 0,1-6 0,0 3 0,0-4 0,-4 3 0,2-2 0,-1 2 0,3 1 0,-1-3 0,1 6 0,0-6 0,0 2 0,-1-3 0,1 4 0,0-4 0,-1 7 0,1-6 0,-1 6 0,1-6 0,4 6 0,1-2 0,4-1 0,-4 0 0,-1 0 0,-4-3 0,0 2 0,0 1 0,-1-4 0,1 4 0,-1-4 0,5 0 0,-4 0 0,9 0 0,-4 0 0,4 4 0,-4-3 0,-1 2 0,-4-3 0,0 4 0,-1-3 0,1 2 0,-1-3 0,1 0 0,-1 0 0,1 0 0,-4 4 0,3-3 0,-3 2 0,4-3 0,0 4 0,-1-4 0,5 4 0,-3-1 0,3-2 0,-4 3 0,0-4 0,0 0 0,-1 0 0,1 0 0,-1 3 0,1-2 0,-1 2 0,5-3 0,-3 3 0,3-2 0,-4 3 0,0-4 0,0 0 0,-1 0 0,1 0 0,-4 3 0,-4-2 0,-7 2 0,-1-3 0,1 3 0,-4-2 0,9 5 0,-6-2 0,5 0 0,2 3 0,-6-3 0,3 4 0,-4-4 0,3 3 0,-2-3 0,3 4 0,-3-4 0,2 3 0,-1-3 0,-3 4 0,0 0 0,-7 0 0,3 4 0,-5-2 0,1 6 0,-1-6 0,5 2 0,1-4 0,4 0 0,0 0 0,4-1 0,0 0 0,4 0 0,-3 1 0,-1-1 0,-4 5 0,3-4 0,-2 4 0,3-4 0,-1 0 0,2 0 0,-1 0 0,3-1 0,-2 1 0,3-1 0,-4 1 0,3-1 0,-6 1 0,3 0 0,0 0 0,-3 0 0,-2 4 0,0 1 0,-4 0 0,9 3 0,-3-7 0,6 3 0,-6-8 0,6 3 0,-6-6 0,6 5 0,-2-2 0,-1 4 0,0-4 0,0 3 0,-3-3 0,2 0 0,1 3 0,-3-6 0,6 6 0,-5-3 0,1 4 0,-2-1 0,-1 1 0,-5 9 0,4-7 0,-8 11 0,8-12 0,-3 3 0,4-4 0,3-1 0,-2 1 0,7-7 0,-4-1 0,4-8 0,0 1 0,0-1 0,0 0 0,0-4 0,-4-1 0,3-4 0,-3-1 0,4 5 0,0-3 0,-3 7 0,2-7 0,-3 7 0,4-3 0,0 4 0,0 1 0,-3-1 0,2-4 0,-3-1 0,4 0 0,-4-8 0,3 6 0,-3-7 0,0 12 0,4-10 0,-4 13 0,1-10 0,2 10 0,-2-1 0,3 1 0,0-5 0,-4 3 0,3-3 0,-2 4 0,3 0 0,0 0 0,0 0 0,-4 4 0,3-3 0,-2 3 0,3-4 0,-4-4 0,3-5 0,-7-2 0,7-8 0,-3 3 0,0-4 0,3 4 0,-7 2 0,7 5 0,-3 0 0,4 4 0,-3 5 0,2 1 0,-2 3 0,3-7 0,0-2 0,-4-3 0,3-1 0,-3-1 0,0 1 0,3 4 0,-3 1 0,4 4 0,-3 0 0,2 7 0,-2 8 0,3 2 0,0 5 0,3-10 0,-2 3 0,6-3 0,-6 3 0,2 1 0,-3-1 0,3-3 0,-2 3 0,3-2 0,-1 2 0,2 1 0,-1 0 0,3 0 0,-3 0 0,4-1 0,-4 1 0,3 0 0,-6 0 0,2 0 0,1-1 0,0 1 0,1 0 0,2 0 0,-7 0 0,8 4 0,-7-4 0,6 4 0,-6-4 0,6 0 0,-6 0 0,2 0 0,-3-1 0,4 1 0,-4 0 0,4-1 0,-4 1 0,3 0 0,-2-1 0,6 1 0,-3 0 0,1 0 0,2 0 0,-6-1 0,6 1 0,-7 0 0,4 0 0,-4-1 0,3-2 0,-2 1 0,3-2 0,-4 4 0,3 0 0,-2-1 0,2 1 0,-3-1 0,0 1 0,0 0 0,0-1 0,0 1 0,0-1 0,0 1 0,0-1 0,0 1 0,0 4 0,0-3 0,0 3 0,0-5 0,4 1 0,-3 0 0,2 0 0,-3-1 0,0 1 0,0-1 0,0 1 0,4 0 0,-3 0 0,2-1 0,-3 1 0,0 0 0,0 0 0,0-7 0,0-9 0,0-1 0,0-6 0,4 7 0,-4-4 0,8-1 0,-4-5 0,5 1 0,0 0 0,-1-1 0,-3 1 0,2 4 0,-6-4 0,3 8 0,-1-3 0,-2 5 0,3-1 0,-4 1 0,0-1 0,0-4 0,0 3 0,0-3 0,0 0 0,0 3 0,0-7 0,0 7 0,0-8 0,0 8 0,0-6 0,0 6 0,0-2 0,3 7 0,-3-3 0,7 6 0,-3-3 0,-4 4 0,-4 0 0,-4 0 0,-3 0 0,4 0 0,-1 0 0,1 0 0,-1 0 0,0 0 0,0-3 0,0 2 0,0-2 0,0-1 0,0 3 0,4-6 0,-3 7 0,6-7 0,-6 3 0,3 0 0,-3 1 0,-1 3 0,0 0 0,4-4 0,-3 4 0,6-7 0,1 6 0,8-2 0,1 3 0,7 0 0,-7 0 0,3 0 0,0 0 0,-3 0 0,3 0 0,-5 0 0,-2 3 0,-2 1 0,1 0 0,0-1 0,3-3 0,1 0 0,4 0 0,-3 0 0,3 0 0,-5 0 0,1 0 0,0 0 0,0 0 0,0 0 0,-1 0 0,1 0 0,-1 0 0,0 0 0,1 0 0,-1 0 0,1 0 0,0 0 0,-1 0 0,1 0 0,0 0 0,0 0 0,-1 0 0,1 0 0,-1 0 0,0 0 0,1 0 0,0 0 0,0 0 0,-1 0 0,1-3 0,0 2 0,-1-3 0,1 4 0,-1 0 0,1 0 0,-1 0 0,0 0 0,1 0 0,-1 0 0,0 0 0,1 0 0,-1 0 0,1 0 0,0-3 0,-1 2 0,1-3 0,0 4 0,0 0 0,-1 0 0,0-3 0,1 2 0,-1-2 0,1 3 0,-1 0 0,-2 3 0,-6 1 0,-3 0 0,0 3 0,-2-3 0,1 0 0,1 3 0,-2-6 0,5 6 0,-6-6 0,3 5 0,-4-5 0,0 6 0,0-6 0,-4 6 0,3-6 0,-7 7 0,7-7 0,0 6 0,2-6 0,3 2 0,-4-3 0,4 3 0,-3-2 0,2 2 0,1 1 0,-3-3 0,-1 6 0,-1-6 0,-8 7 0,8-4 0,-7 5 0,7-5 0,-7 4 0,7-7 0,-3 6 0,5-6 0,-1 2 0,1 1 0,3-4 0,1 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5328D9-9CBC-4940-8C3C-06C5CDAB5C47}" type="datetimeFigureOut">
              <a:rPr lang="en-US" smtClean="0"/>
              <a:t>9/23/20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CCB37-9F5F-6449-839A-E1F170434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930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B881D-95BB-5845-8F3F-1A8289CBD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E51B83-5A28-9747-806A-D3C6AED5B9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931DDC-D707-B04B-80F8-1BD690AA0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9/23/20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44FF71-6DF6-854A-994C-A16368CF6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9668D-0A66-834F-81B4-516F75496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446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817DC-74A2-FB47-BC1B-0B1A4316A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6434CA-FFEB-1541-8E2E-681AF07D8B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07FEE1-D8DD-E146-B044-E21301BE6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9/23/20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BA8F8-C299-A143-A9CA-1604A1D0C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36BBDB-6F95-934E-9989-0763FC25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792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0278C9-9559-AC4E-8FDC-73927A08C5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2C9861-FB06-8B48-8564-4D99FE11F7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065C86-36CE-C646-ACBF-26F05CCA1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9/23/20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A7570-AD95-7540-A799-03A108CF6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67742-72F6-7C4D-B243-8A6C6310B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4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DB787-51A0-3742-B59C-E33898863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9EB1A-4E21-0945-A641-7993968F11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9CFA95-A0AA-D140-A692-924EF5FB7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9/23/20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5D68D-2F60-8E45-84EA-43E4B7D2C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41729-7B22-E64A-BAED-702352CC0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047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FB13D-D182-DE42-B4A6-D3802FC00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6061C6-D487-654A-A5D3-FF32EE8361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8A5D6-61FE-7E44-8179-F56A7BD3B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9/23/20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BE08D-510C-2549-BCC1-1FC7F55B5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2C8025-5989-1545-AA92-F27C70E68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793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22775-15A8-E948-87FC-F33F94210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68323-1C9B-DA46-BE52-D3D49D10F7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9B3451-508F-D643-ACF0-3E7A705676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06E149-8926-3C4D-BFA2-2978A618C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9/23/20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72D7AE-5282-DC4B-B005-739E0CFE3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3E58A3-2077-5B43-BEFD-84A6F0682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005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10798-F9C9-384E-B454-55D58977F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4FEAB6-8118-5A4A-850F-DB71D40EF4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8A7A0D-86A3-DA4E-A586-9BD396B64C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484724-2CB3-9F46-BD61-AB338C2407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321F2D-4523-8945-BAB1-F5058B0780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B39594-CF41-7541-9589-2ED4CEDBB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9/23/20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77B576-57B9-9C46-B1C0-1D32B0E76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C22C7E-9488-8142-B9DA-85BDC521F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362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5DE74-A027-1049-8F61-5B10CD384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BA53C5-8259-1A44-8AC5-CA8066146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9/23/20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151502-6E07-7848-AD2F-529E378E1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BACBBB-3B9F-3A45-9A7A-8001C532B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578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415265-6956-8C45-B576-0210B618A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9/23/20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2412E3-2D76-9B41-8BE1-9D191A352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9A40B-F0EE-324D-8C26-7C98293ED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715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97E6C-6598-BE44-A579-C3D309D46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2A54F-403D-0D4D-8FFF-4FDD00EA2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BCD239-C63D-F14C-A241-AAE9000B0E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F16148-A3D5-CB42-ACE5-78BEEE9D6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9/23/20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0B304-9124-1F4F-9FC3-D89683407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CB9DA6-2413-1C49-A200-71EC6B848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68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86E0B-C7B3-2F42-8708-9CA852C0F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C3241B-B13B-AC42-A8B5-2B9B691806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DAFD6D-D1E4-8B46-887E-A231DC5B10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BB7EEF-0E09-4D4E-9FDB-672753972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9/23/20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A3C77C-24B4-AC4B-B2B9-28F7B3086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13B7D3-A0DA-8A41-A4D2-AEDCCFF20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109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F87DF5-5D1A-0549-B6EE-49088167A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F55CE1-A180-3245-936C-C122BAA14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3D275-768E-6948-9890-EAA80D0C67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506DC-7DFB-024C-8C70-404D00BB145C}" type="datetimeFigureOut">
              <a:rPr lang="en-US" smtClean="0"/>
              <a:t>9/23/20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1DCAA-DEB1-B64B-B92B-50E72A6E8F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A8542B-E702-BE49-B9CC-7F05C71DCA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389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hyperlink" Target="http://resources.hwb.wales.gov.uk/VTC/2017/dawnsio-gwerin-english/index.html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JPEG"/><Relationship Id="rId7" Type="http://schemas.openxmlformats.org/officeDocument/2006/relationships/customXml" Target="../ink/ink7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customXml" Target="../ink/ink6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customXml" Target="../ink/ink5.xml"/><Relationship Id="rId3" Type="http://schemas.openxmlformats.org/officeDocument/2006/relationships/image" Target="../media/image8.jpg"/><Relationship Id="rId7" Type="http://schemas.openxmlformats.org/officeDocument/2006/relationships/customXml" Target="../ink/ink2.xml"/><Relationship Id="rId12" Type="http://schemas.openxmlformats.org/officeDocument/2006/relationships/image" Target="../media/image1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0" Type="http://schemas.openxmlformats.org/officeDocument/2006/relationships/image" Target="../media/image12.png"/><Relationship Id="rId4" Type="http://schemas.openxmlformats.org/officeDocument/2006/relationships/image" Target="../media/image9.jpg"/><Relationship Id="rId9" Type="http://schemas.openxmlformats.org/officeDocument/2006/relationships/customXml" Target="../ink/ink3.xml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5.pn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A1FEF64-B41C-A244-82F7-7749BA85DEAF}"/>
              </a:ext>
            </a:extLst>
          </p:cNvPr>
          <p:cNvSpPr/>
          <p:nvPr/>
        </p:nvSpPr>
        <p:spPr>
          <a:xfrm>
            <a:off x="1461311" y="3155745"/>
            <a:ext cx="938173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Day 12    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Your</a:t>
            </a:r>
            <a:r>
              <a:rPr 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Forest 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</a:t>
            </a:r>
            <a:r>
              <a:rPr 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dventure with Robyn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96756DB-79F5-C24C-8919-3E22D84D42FB}"/>
              </a:ext>
            </a:extLst>
          </p:cNvPr>
          <p:cNvSpPr/>
          <p:nvPr/>
        </p:nvSpPr>
        <p:spPr>
          <a:xfrm>
            <a:off x="603849" y="1978707"/>
            <a:ext cx="1138686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>
              <a:buNone/>
            </a:pPr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MAKE GOOD THINGS</a:t>
            </a:r>
            <a:r>
              <a:rPr lang="en-US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HAPPEN</a:t>
            </a:r>
            <a:endParaRPr lang="en-US" sz="6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20" name="Picture 19" descr="A picture containing drawing&#10;&#10;Description automatically generated">
            <a:extLst>
              <a:ext uri="{FF2B5EF4-FFF2-40B4-BE49-F238E27FC236}">
                <a16:creationId xmlns:a16="http://schemas.microsoft.com/office/drawing/2014/main" id="{50D74E20-34E1-E641-9FD0-D6E87B4B7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6670" y="5394017"/>
            <a:ext cx="2107743" cy="83076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037B949-46C7-4A40-A14B-AFCDF406D2C4}"/>
              </a:ext>
            </a:extLst>
          </p:cNvPr>
          <p:cNvSpPr txBox="1"/>
          <p:nvPr/>
        </p:nvSpPr>
        <p:spPr>
          <a:xfrm>
            <a:off x="4745371" y="6171633"/>
            <a:ext cx="28135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Materials free for classroom use</a:t>
            </a:r>
          </a:p>
        </p:txBody>
      </p:sp>
    </p:spTree>
    <p:extLst>
      <p:ext uri="{BB962C8B-B14F-4D97-AF65-F5344CB8AC3E}">
        <p14:creationId xmlns:p14="http://schemas.microsoft.com/office/powerpoint/2010/main" val="843022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C24E3D78-1FC5-CE40-9FBA-9659FF2E61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06" t="3809" r="37625" b="27608"/>
          <a:stretch/>
        </p:blipFill>
        <p:spPr>
          <a:xfrm>
            <a:off x="7483565" y="2143359"/>
            <a:ext cx="4708435" cy="47034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CD31FFF-A1E4-7441-A12C-6B62F0845C1D}"/>
              </a:ext>
            </a:extLst>
          </p:cNvPr>
          <p:cNvSpPr txBox="1"/>
          <p:nvPr/>
        </p:nvSpPr>
        <p:spPr>
          <a:xfrm>
            <a:off x="1359458" y="845051"/>
            <a:ext cx="68275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ln w="0"/>
                <a:solidFill>
                  <a:srgbClr val="FFC000"/>
                </a:solidFill>
                <a:effectLst>
                  <a:glow rad="127000">
                    <a:srgbClr val="FFFF00">
                      <a:alpha val="18000"/>
                    </a:srgb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Kinddom</a:t>
            </a:r>
            <a:endParaRPr lang="en-US" sz="6000" dirty="0">
              <a:ln w="0"/>
              <a:solidFill>
                <a:srgbClr val="FFC000"/>
              </a:solidFill>
              <a:effectLst>
                <a:glow rad="127000">
                  <a:srgbClr val="FFFF00">
                    <a:alpha val="18000"/>
                  </a:srgb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0D7E35-2CE2-2B45-875D-C6918BEB8B6C}"/>
              </a:ext>
            </a:extLst>
          </p:cNvPr>
          <p:cNvSpPr txBox="1"/>
          <p:nvPr/>
        </p:nvSpPr>
        <p:spPr>
          <a:xfrm>
            <a:off x="747644" y="2068539"/>
            <a:ext cx="830962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Imagine the world becomes the kindest place possible because many people like you have been sending rays of </a:t>
            </a:r>
            <a:r>
              <a:rPr lang="en-GB" sz="2400" dirty="0" err="1"/>
              <a:t>Heartle</a:t>
            </a:r>
            <a:r>
              <a:rPr lang="en-GB" sz="2400" dirty="0"/>
              <a:t> to all the people, animals and places that need it. </a:t>
            </a:r>
          </a:p>
          <a:p>
            <a:endParaRPr lang="en-GB" sz="2400" dirty="0"/>
          </a:p>
          <a:p>
            <a:r>
              <a:rPr lang="en-GB" sz="2400" dirty="0"/>
              <a:t>The world has become so kind it becomes known as </a:t>
            </a:r>
            <a:r>
              <a:rPr lang="en-GB" sz="2400" dirty="0" err="1"/>
              <a:t>Kinddom</a:t>
            </a:r>
            <a:r>
              <a:rPr lang="en-GB" sz="2400" dirty="0"/>
              <a:t>.  </a:t>
            </a:r>
          </a:p>
          <a:p>
            <a:endParaRPr lang="en-GB" sz="2400" dirty="0"/>
          </a:p>
          <a:p>
            <a:r>
              <a:rPr lang="en-GB" sz="2400" dirty="0"/>
              <a:t>Robyn has some superpowers in her adventure bag for you to use. But they only  work when surrounded with all the kindness in </a:t>
            </a:r>
            <a:r>
              <a:rPr lang="en-GB" sz="2400" dirty="0" err="1"/>
              <a:t>Kinddom</a:t>
            </a:r>
            <a:r>
              <a:rPr lang="en-GB" sz="2400" dirty="0"/>
              <a:t>…</a:t>
            </a:r>
          </a:p>
          <a:p>
            <a:r>
              <a:rPr lang="en-GB" sz="2400" dirty="0"/>
              <a:t> </a:t>
            </a:r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802417-20EA-A843-9863-BF6073B2E1A2}"/>
              </a:ext>
            </a:extLst>
          </p:cNvPr>
          <p:cNvSpPr txBox="1"/>
          <p:nvPr/>
        </p:nvSpPr>
        <p:spPr>
          <a:xfrm>
            <a:off x="3606800" y="-1235611"/>
            <a:ext cx="4653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“You may say that I am a dreamer, but I am not the only one” </a:t>
            </a:r>
          </a:p>
        </p:txBody>
      </p:sp>
    </p:spTree>
    <p:extLst>
      <p:ext uri="{BB962C8B-B14F-4D97-AF65-F5344CB8AC3E}">
        <p14:creationId xmlns:p14="http://schemas.microsoft.com/office/powerpoint/2010/main" val="758482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4D4191F-EDE3-464E-87EB-418AF138CCDA}"/>
              </a:ext>
            </a:extLst>
          </p:cNvPr>
          <p:cNvSpPr/>
          <p:nvPr/>
        </p:nvSpPr>
        <p:spPr>
          <a:xfrm>
            <a:off x="6557646" y="4552545"/>
            <a:ext cx="5187314" cy="2093827"/>
          </a:xfrm>
          <a:custGeom>
            <a:avLst/>
            <a:gdLst>
              <a:gd name="connsiteX0" fmla="*/ 0 w 5187314"/>
              <a:gd name="connsiteY0" fmla="*/ 348978 h 2093827"/>
              <a:gd name="connsiteX1" fmla="*/ 348978 w 5187314"/>
              <a:gd name="connsiteY1" fmla="*/ 0 h 2093827"/>
              <a:gd name="connsiteX2" fmla="*/ 1080102 w 5187314"/>
              <a:gd name="connsiteY2" fmla="*/ 0 h 2093827"/>
              <a:gd name="connsiteX3" fmla="*/ 1676545 w 5187314"/>
              <a:gd name="connsiteY3" fmla="*/ 0 h 2093827"/>
              <a:gd name="connsiteX4" fmla="*/ 2228095 w 5187314"/>
              <a:gd name="connsiteY4" fmla="*/ 0 h 2093827"/>
              <a:gd name="connsiteX5" fmla="*/ 2914325 w 5187314"/>
              <a:gd name="connsiteY5" fmla="*/ 0 h 2093827"/>
              <a:gd name="connsiteX6" fmla="*/ 3510769 w 5187314"/>
              <a:gd name="connsiteY6" fmla="*/ 0 h 2093827"/>
              <a:gd name="connsiteX7" fmla="*/ 4241893 w 5187314"/>
              <a:gd name="connsiteY7" fmla="*/ 0 h 2093827"/>
              <a:gd name="connsiteX8" fmla="*/ 4838336 w 5187314"/>
              <a:gd name="connsiteY8" fmla="*/ 0 h 2093827"/>
              <a:gd name="connsiteX9" fmla="*/ 5187314 w 5187314"/>
              <a:gd name="connsiteY9" fmla="*/ 348978 h 2093827"/>
              <a:gd name="connsiteX10" fmla="*/ 5187314 w 5187314"/>
              <a:gd name="connsiteY10" fmla="*/ 1018996 h 2093827"/>
              <a:gd name="connsiteX11" fmla="*/ 5187314 w 5187314"/>
              <a:gd name="connsiteY11" fmla="*/ 1744849 h 2093827"/>
              <a:gd name="connsiteX12" fmla="*/ 4838336 w 5187314"/>
              <a:gd name="connsiteY12" fmla="*/ 2093827 h 2093827"/>
              <a:gd name="connsiteX13" fmla="*/ 4196999 w 5187314"/>
              <a:gd name="connsiteY13" fmla="*/ 2093827 h 2093827"/>
              <a:gd name="connsiteX14" fmla="*/ 3645449 w 5187314"/>
              <a:gd name="connsiteY14" fmla="*/ 2093827 h 2093827"/>
              <a:gd name="connsiteX15" fmla="*/ 3004113 w 5187314"/>
              <a:gd name="connsiteY15" fmla="*/ 2093827 h 2093827"/>
              <a:gd name="connsiteX16" fmla="*/ 2272989 w 5187314"/>
              <a:gd name="connsiteY16" fmla="*/ 2093827 h 2093827"/>
              <a:gd name="connsiteX17" fmla="*/ 1631652 w 5187314"/>
              <a:gd name="connsiteY17" fmla="*/ 2093827 h 2093827"/>
              <a:gd name="connsiteX18" fmla="*/ 1124996 w 5187314"/>
              <a:gd name="connsiteY18" fmla="*/ 2093827 h 2093827"/>
              <a:gd name="connsiteX19" fmla="*/ 348978 w 5187314"/>
              <a:gd name="connsiteY19" fmla="*/ 2093827 h 2093827"/>
              <a:gd name="connsiteX20" fmla="*/ 0 w 5187314"/>
              <a:gd name="connsiteY20" fmla="*/ 1744849 h 2093827"/>
              <a:gd name="connsiteX21" fmla="*/ 0 w 5187314"/>
              <a:gd name="connsiteY21" fmla="*/ 1060872 h 2093827"/>
              <a:gd name="connsiteX22" fmla="*/ 0 w 5187314"/>
              <a:gd name="connsiteY22" fmla="*/ 348978 h 2093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187314" h="2093827" extrusionOk="0">
                <a:moveTo>
                  <a:pt x="0" y="348978"/>
                </a:moveTo>
                <a:cubicBezTo>
                  <a:pt x="-9203" y="150566"/>
                  <a:pt x="148850" y="2775"/>
                  <a:pt x="348978" y="0"/>
                </a:cubicBezTo>
                <a:cubicBezTo>
                  <a:pt x="708794" y="-33885"/>
                  <a:pt x="767777" y="-7787"/>
                  <a:pt x="1080102" y="0"/>
                </a:cubicBezTo>
                <a:cubicBezTo>
                  <a:pt x="1392427" y="7787"/>
                  <a:pt x="1425860" y="7685"/>
                  <a:pt x="1676545" y="0"/>
                </a:cubicBezTo>
                <a:cubicBezTo>
                  <a:pt x="1927230" y="-7685"/>
                  <a:pt x="2052309" y="15448"/>
                  <a:pt x="2228095" y="0"/>
                </a:cubicBezTo>
                <a:cubicBezTo>
                  <a:pt x="2403881" y="-15448"/>
                  <a:pt x="2623693" y="-9385"/>
                  <a:pt x="2914325" y="0"/>
                </a:cubicBezTo>
                <a:cubicBezTo>
                  <a:pt x="3204957" y="9385"/>
                  <a:pt x="3225292" y="13992"/>
                  <a:pt x="3510769" y="0"/>
                </a:cubicBezTo>
                <a:cubicBezTo>
                  <a:pt x="3796246" y="-13992"/>
                  <a:pt x="3928099" y="-27950"/>
                  <a:pt x="4241893" y="0"/>
                </a:cubicBezTo>
                <a:cubicBezTo>
                  <a:pt x="4555687" y="27950"/>
                  <a:pt x="4600094" y="13278"/>
                  <a:pt x="4838336" y="0"/>
                </a:cubicBezTo>
                <a:cubicBezTo>
                  <a:pt x="5021495" y="15841"/>
                  <a:pt x="5170178" y="136367"/>
                  <a:pt x="5187314" y="348978"/>
                </a:cubicBezTo>
                <a:cubicBezTo>
                  <a:pt x="5166010" y="533431"/>
                  <a:pt x="5170472" y="834219"/>
                  <a:pt x="5187314" y="1018996"/>
                </a:cubicBezTo>
                <a:cubicBezTo>
                  <a:pt x="5204156" y="1203773"/>
                  <a:pt x="5214798" y="1508019"/>
                  <a:pt x="5187314" y="1744849"/>
                </a:cubicBezTo>
                <a:cubicBezTo>
                  <a:pt x="5207374" y="1917761"/>
                  <a:pt x="5040887" y="2087498"/>
                  <a:pt x="4838336" y="2093827"/>
                </a:cubicBezTo>
                <a:cubicBezTo>
                  <a:pt x="4552402" y="2080982"/>
                  <a:pt x="4437846" y="2110421"/>
                  <a:pt x="4196999" y="2093827"/>
                </a:cubicBezTo>
                <a:cubicBezTo>
                  <a:pt x="3956152" y="2077233"/>
                  <a:pt x="3838423" y="2116429"/>
                  <a:pt x="3645449" y="2093827"/>
                </a:cubicBezTo>
                <a:cubicBezTo>
                  <a:pt x="3452475" y="2071226"/>
                  <a:pt x="3213682" y="2097020"/>
                  <a:pt x="3004113" y="2093827"/>
                </a:cubicBezTo>
                <a:cubicBezTo>
                  <a:pt x="2794544" y="2090634"/>
                  <a:pt x="2498367" y="2081173"/>
                  <a:pt x="2272989" y="2093827"/>
                </a:cubicBezTo>
                <a:cubicBezTo>
                  <a:pt x="2047611" y="2106481"/>
                  <a:pt x="1819621" y="2094165"/>
                  <a:pt x="1631652" y="2093827"/>
                </a:cubicBezTo>
                <a:cubicBezTo>
                  <a:pt x="1443683" y="2093489"/>
                  <a:pt x="1275126" y="2078059"/>
                  <a:pt x="1124996" y="2093827"/>
                </a:cubicBezTo>
                <a:cubicBezTo>
                  <a:pt x="974866" y="2109595"/>
                  <a:pt x="652141" y="2060592"/>
                  <a:pt x="348978" y="2093827"/>
                </a:cubicBezTo>
                <a:cubicBezTo>
                  <a:pt x="187074" y="2075539"/>
                  <a:pt x="-12970" y="1958174"/>
                  <a:pt x="0" y="1744849"/>
                </a:cubicBezTo>
                <a:cubicBezTo>
                  <a:pt x="-3106" y="1521869"/>
                  <a:pt x="-13113" y="1382476"/>
                  <a:pt x="0" y="1060872"/>
                </a:cubicBezTo>
                <a:cubicBezTo>
                  <a:pt x="13113" y="739268"/>
                  <a:pt x="-8535" y="500451"/>
                  <a:pt x="0" y="348978"/>
                </a:cubicBezTo>
                <a:close/>
              </a:path>
            </a:pathLst>
          </a:custGeom>
          <a:noFill/>
          <a:ln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8903AE-27CB-5645-BB25-C13E9EB07E1B}"/>
              </a:ext>
            </a:extLst>
          </p:cNvPr>
          <p:cNvSpPr txBox="1"/>
          <p:nvPr/>
        </p:nvSpPr>
        <p:spPr>
          <a:xfrm>
            <a:off x="924557" y="1438155"/>
            <a:ext cx="109728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thing is, </a:t>
            </a:r>
            <a:r>
              <a:rPr lang="en-US" sz="2400" dirty="0" err="1"/>
              <a:t>Kinddom</a:t>
            </a:r>
            <a:r>
              <a:rPr lang="en-US" sz="2400" dirty="0"/>
              <a:t> does need some help cleaning up the mess left over from before, so Robyn has called round to ask you to go on an adventure with her.</a:t>
            </a:r>
          </a:p>
          <a:p>
            <a:endParaRPr lang="en-US" sz="2400" dirty="0"/>
          </a:p>
          <a:p>
            <a:r>
              <a:rPr lang="en-US" sz="2400" dirty="0"/>
              <a:t>There needs to be more woodland for all the animals to live in, so the trees and creatures of the woods have asked for your help.</a:t>
            </a:r>
          </a:p>
          <a:p>
            <a:endParaRPr lang="en-US" sz="2400" dirty="0"/>
          </a:p>
          <a:p>
            <a:r>
              <a:rPr lang="en-US" sz="2400" dirty="0"/>
              <a:t>You can use any of the superpowers from Robyn’s bag to help you. Remember these superpowers only work when you do kind things.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4C0719-CFD9-ED4B-B909-8D957BA4F55C}"/>
              </a:ext>
            </a:extLst>
          </p:cNvPr>
          <p:cNvSpPr txBox="1"/>
          <p:nvPr/>
        </p:nvSpPr>
        <p:spPr>
          <a:xfrm>
            <a:off x="447040" y="390218"/>
            <a:ext cx="112979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n w="0"/>
                <a:solidFill>
                  <a:srgbClr val="FFC000"/>
                </a:solidFill>
                <a:effectLst>
                  <a:glow rad="127000">
                    <a:srgbClr val="FFFF00">
                      <a:alpha val="18000"/>
                    </a:srgb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Your forest adventure with Robyn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A45625-8721-2F43-BB9C-161D1FF9A2FF}"/>
              </a:ext>
            </a:extLst>
          </p:cNvPr>
          <p:cNvSpPr txBox="1"/>
          <p:nvPr/>
        </p:nvSpPr>
        <p:spPr>
          <a:xfrm>
            <a:off x="6724646" y="4629962"/>
            <a:ext cx="52254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talk to trees</a:t>
            </a:r>
          </a:p>
          <a:p>
            <a:r>
              <a:rPr lang="en-US" sz="2400" dirty="0"/>
              <a:t>help trees grow faster</a:t>
            </a:r>
          </a:p>
          <a:p>
            <a:r>
              <a:rPr lang="en-US" sz="2400" dirty="0"/>
              <a:t>make rain clouds</a:t>
            </a:r>
          </a:p>
          <a:p>
            <a:r>
              <a:rPr lang="en-US" sz="2400" dirty="0"/>
              <a:t>get into very small spaces like a spider</a:t>
            </a:r>
          </a:p>
          <a:p>
            <a:r>
              <a:rPr lang="en-US" sz="2400" dirty="0"/>
              <a:t>glow in the dark like a firefly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7D586B-3694-7440-BA7B-06EA97BC249C}"/>
              </a:ext>
            </a:extLst>
          </p:cNvPr>
          <p:cNvSpPr txBox="1"/>
          <p:nvPr/>
        </p:nvSpPr>
        <p:spPr>
          <a:xfrm>
            <a:off x="1862455" y="4682227"/>
            <a:ext cx="39770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see as far as an eagle</a:t>
            </a:r>
          </a:p>
          <a:p>
            <a:r>
              <a:rPr lang="en-US" sz="2400" dirty="0"/>
              <a:t>run as fast as a cheetah</a:t>
            </a:r>
          </a:p>
          <a:p>
            <a:r>
              <a:rPr lang="en-US" sz="2400" dirty="0"/>
              <a:t>fly as fast as a swift</a:t>
            </a:r>
          </a:p>
          <a:p>
            <a:r>
              <a:rPr lang="en-US" sz="2400" dirty="0"/>
              <a:t>Run up trees like a squirrel</a:t>
            </a:r>
          </a:p>
          <a:p>
            <a:r>
              <a:rPr lang="en-US" sz="2400" dirty="0"/>
              <a:t>talk to any animal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B22035B-ED83-624B-A948-D19DD650F0E0}"/>
              </a:ext>
            </a:extLst>
          </p:cNvPr>
          <p:cNvSpPr/>
          <p:nvPr/>
        </p:nvSpPr>
        <p:spPr>
          <a:xfrm>
            <a:off x="1657349" y="4629962"/>
            <a:ext cx="3977001" cy="2018488"/>
          </a:xfrm>
          <a:custGeom>
            <a:avLst/>
            <a:gdLst>
              <a:gd name="connsiteX0" fmla="*/ 0 w 3977001"/>
              <a:gd name="connsiteY0" fmla="*/ 336421 h 2018488"/>
              <a:gd name="connsiteX1" fmla="*/ 336421 w 3977001"/>
              <a:gd name="connsiteY1" fmla="*/ 0 h 2018488"/>
              <a:gd name="connsiteX2" fmla="*/ 1063336 w 3977001"/>
              <a:gd name="connsiteY2" fmla="*/ 0 h 2018488"/>
              <a:gd name="connsiteX3" fmla="*/ 1691126 w 3977001"/>
              <a:gd name="connsiteY3" fmla="*/ 0 h 2018488"/>
              <a:gd name="connsiteX4" fmla="*/ 2285875 w 3977001"/>
              <a:gd name="connsiteY4" fmla="*/ 0 h 2018488"/>
              <a:gd name="connsiteX5" fmla="*/ 2979748 w 3977001"/>
              <a:gd name="connsiteY5" fmla="*/ 0 h 2018488"/>
              <a:gd name="connsiteX6" fmla="*/ 3640580 w 3977001"/>
              <a:gd name="connsiteY6" fmla="*/ 0 h 2018488"/>
              <a:gd name="connsiteX7" fmla="*/ 3977001 w 3977001"/>
              <a:gd name="connsiteY7" fmla="*/ 336421 h 2018488"/>
              <a:gd name="connsiteX8" fmla="*/ 3977001 w 3977001"/>
              <a:gd name="connsiteY8" fmla="*/ 1009244 h 2018488"/>
              <a:gd name="connsiteX9" fmla="*/ 3977001 w 3977001"/>
              <a:gd name="connsiteY9" fmla="*/ 1682067 h 2018488"/>
              <a:gd name="connsiteX10" fmla="*/ 3640580 w 3977001"/>
              <a:gd name="connsiteY10" fmla="*/ 2018488 h 2018488"/>
              <a:gd name="connsiteX11" fmla="*/ 2946707 w 3977001"/>
              <a:gd name="connsiteY11" fmla="*/ 2018488 h 2018488"/>
              <a:gd name="connsiteX12" fmla="*/ 2219792 w 3977001"/>
              <a:gd name="connsiteY12" fmla="*/ 2018488 h 2018488"/>
              <a:gd name="connsiteX13" fmla="*/ 1492877 w 3977001"/>
              <a:gd name="connsiteY13" fmla="*/ 2018488 h 2018488"/>
              <a:gd name="connsiteX14" fmla="*/ 336421 w 3977001"/>
              <a:gd name="connsiteY14" fmla="*/ 2018488 h 2018488"/>
              <a:gd name="connsiteX15" fmla="*/ 0 w 3977001"/>
              <a:gd name="connsiteY15" fmla="*/ 1682067 h 2018488"/>
              <a:gd name="connsiteX16" fmla="*/ 0 w 3977001"/>
              <a:gd name="connsiteY16" fmla="*/ 995788 h 2018488"/>
              <a:gd name="connsiteX17" fmla="*/ 0 w 3977001"/>
              <a:gd name="connsiteY17" fmla="*/ 336421 h 2018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977001" h="2018488" extrusionOk="0">
                <a:moveTo>
                  <a:pt x="0" y="336421"/>
                </a:moveTo>
                <a:cubicBezTo>
                  <a:pt x="-19792" y="138413"/>
                  <a:pt x="110294" y="15135"/>
                  <a:pt x="336421" y="0"/>
                </a:cubicBezTo>
                <a:cubicBezTo>
                  <a:pt x="512691" y="2378"/>
                  <a:pt x="908890" y="-34694"/>
                  <a:pt x="1063336" y="0"/>
                </a:cubicBezTo>
                <a:cubicBezTo>
                  <a:pt x="1217782" y="34694"/>
                  <a:pt x="1545202" y="26513"/>
                  <a:pt x="1691126" y="0"/>
                </a:cubicBezTo>
                <a:cubicBezTo>
                  <a:pt x="1837050" y="-26513"/>
                  <a:pt x="2151197" y="-8946"/>
                  <a:pt x="2285875" y="0"/>
                </a:cubicBezTo>
                <a:cubicBezTo>
                  <a:pt x="2420553" y="8946"/>
                  <a:pt x="2727925" y="-11116"/>
                  <a:pt x="2979748" y="0"/>
                </a:cubicBezTo>
                <a:cubicBezTo>
                  <a:pt x="3231571" y="11116"/>
                  <a:pt x="3496995" y="28645"/>
                  <a:pt x="3640580" y="0"/>
                </a:cubicBezTo>
                <a:cubicBezTo>
                  <a:pt x="3829488" y="-5058"/>
                  <a:pt x="3967327" y="159123"/>
                  <a:pt x="3977001" y="336421"/>
                </a:cubicBezTo>
                <a:cubicBezTo>
                  <a:pt x="3968627" y="644502"/>
                  <a:pt x="3990093" y="855309"/>
                  <a:pt x="3977001" y="1009244"/>
                </a:cubicBezTo>
                <a:cubicBezTo>
                  <a:pt x="3963909" y="1163179"/>
                  <a:pt x="3960974" y="1471775"/>
                  <a:pt x="3977001" y="1682067"/>
                </a:cubicBezTo>
                <a:cubicBezTo>
                  <a:pt x="3955165" y="1866618"/>
                  <a:pt x="3834683" y="1995718"/>
                  <a:pt x="3640580" y="2018488"/>
                </a:cubicBezTo>
                <a:cubicBezTo>
                  <a:pt x="3427904" y="1985055"/>
                  <a:pt x="3190215" y="2022603"/>
                  <a:pt x="2946707" y="2018488"/>
                </a:cubicBezTo>
                <a:cubicBezTo>
                  <a:pt x="2703199" y="2014373"/>
                  <a:pt x="2565596" y="1989301"/>
                  <a:pt x="2219792" y="2018488"/>
                </a:cubicBezTo>
                <a:cubicBezTo>
                  <a:pt x="1873988" y="2047675"/>
                  <a:pt x="1658829" y="1985425"/>
                  <a:pt x="1492877" y="2018488"/>
                </a:cubicBezTo>
                <a:cubicBezTo>
                  <a:pt x="1326926" y="2051551"/>
                  <a:pt x="746300" y="2039579"/>
                  <a:pt x="336421" y="2018488"/>
                </a:cubicBezTo>
                <a:cubicBezTo>
                  <a:pt x="123025" y="1992488"/>
                  <a:pt x="-5440" y="1859735"/>
                  <a:pt x="0" y="1682067"/>
                </a:cubicBezTo>
                <a:cubicBezTo>
                  <a:pt x="-15669" y="1437144"/>
                  <a:pt x="17251" y="1202470"/>
                  <a:pt x="0" y="995788"/>
                </a:cubicBezTo>
                <a:cubicBezTo>
                  <a:pt x="-17251" y="789106"/>
                  <a:pt x="25098" y="643984"/>
                  <a:pt x="0" y="336421"/>
                </a:cubicBezTo>
                <a:close/>
              </a:path>
            </a:pathLst>
          </a:custGeom>
          <a:noFill/>
          <a:ln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5514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CC932AF4-C00C-2C47-991D-844181E078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01" t="28762" r="53852" b="55228"/>
          <a:stretch/>
        </p:blipFill>
        <p:spPr>
          <a:xfrm>
            <a:off x="1091925" y="101601"/>
            <a:ext cx="3412344" cy="135847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98903AE-27CB-5645-BB25-C13E9EB07E1B}"/>
              </a:ext>
            </a:extLst>
          </p:cNvPr>
          <p:cNvSpPr txBox="1"/>
          <p:nvPr/>
        </p:nvSpPr>
        <p:spPr>
          <a:xfrm>
            <a:off x="1261257" y="2274050"/>
            <a:ext cx="1048370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Make a story using pictures and words about how you and Robyn are going to help the forests and all the creatures that live there.</a:t>
            </a:r>
          </a:p>
          <a:p>
            <a:endParaRPr lang="en-US" sz="2400" dirty="0"/>
          </a:p>
          <a:p>
            <a:r>
              <a:rPr lang="en-US" sz="2400" dirty="0"/>
              <a:t>Your new animal friends have been really looking forward to you coming. </a:t>
            </a:r>
          </a:p>
          <a:p>
            <a:r>
              <a:rPr lang="en-US" sz="2400" dirty="0"/>
              <a:t>They need help growing back the woodland with more trees, wildflowers, ponds and rivers.  </a:t>
            </a:r>
          </a:p>
          <a:p>
            <a:endParaRPr lang="en-US" sz="2400" dirty="0"/>
          </a:p>
          <a:p>
            <a:r>
              <a:rPr lang="en-US" sz="2400" dirty="0"/>
              <a:t>Ask them what else they need.</a:t>
            </a:r>
          </a:p>
          <a:p>
            <a:endParaRPr lang="en-US" sz="2400" dirty="0"/>
          </a:p>
          <a:p>
            <a:r>
              <a:rPr lang="en-US" sz="2400" dirty="0"/>
              <a:t>Don’t forget to ask Robyn for the superpowers in her bag.</a:t>
            </a:r>
          </a:p>
          <a:p>
            <a:r>
              <a:rPr lang="en-US" sz="2400" dirty="0"/>
              <a:t>They will be a big help on your adventure.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5AFC90-81CB-774F-A49A-152B0EF47255}"/>
              </a:ext>
            </a:extLst>
          </p:cNvPr>
          <p:cNvSpPr txBox="1"/>
          <p:nvPr/>
        </p:nvSpPr>
        <p:spPr>
          <a:xfrm>
            <a:off x="2006324" y="1192557"/>
            <a:ext cx="79113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n w="0"/>
                <a:solidFill>
                  <a:srgbClr val="FFC000"/>
                </a:solidFill>
                <a:effectLst>
                  <a:glow rad="127000">
                    <a:srgbClr val="FFFF00">
                      <a:alpha val="18000"/>
                    </a:srgb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Your cartoon story</a:t>
            </a:r>
          </a:p>
        </p:txBody>
      </p:sp>
    </p:spTree>
    <p:extLst>
      <p:ext uri="{BB962C8B-B14F-4D97-AF65-F5344CB8AC3E}">
        <p14:creationId xmlns:p14="http://schemas.microsoft.com/office/powerpoint/2010/main" val="2564632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F69941F6-0B2F-304D-9BB9-C2AB77EDB0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0" t="3526" r="12408" b="21384"/>
          <a:stretch/>
        </p:blipFill>
        <p:spPr>
          <a:xfrm>
            <a:off x="7071360" y="432598"/>
            <a:ext cx="4572000" cy="2966720"/>
          </a:xfrm>
          <a:prstGeom prst="rect">
            <a:avLst/>
          </a:prstGeom>
        </p:spPr>
      </p:pic>
      <p:pic>
        <p:nvPicPr>
          <p:cNvPr id="3" name="Picture 2" descr="A picture containing grass, food, standing, table&#10;&#10;Description automatically generated">
            <a:extLst>
              <a:ext uri="{FF2B5EF4-FFF2-40B4-BE49-F238E27FC236}">
                <a16:creationId xmlns:a16="http://schemas.microsoft.com/office/drawing/2014/main" id="{9B8E252F-B51B-3E48-B020-455EF0CCF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9267" y="3504048"/>
            <a:ext cx="4544093" cy="303717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9F2D18F-C3A5-8E4E-B978-463BBE3F9182}"/>
              </a:ext>
            </a:extLst>
          </p:cNvPr>
          <p:cNvSpPr/>
          <p:nvPr/>
        </p:nvSpPr>
        <p:spPr>
          <a:xfrm>
            <a:off x="7071360" y="279400"/>
            <a:ext cx="4572000" cy="6299200"/>
          </a:xfrm>
          <a:prstGeom prst="rect">
            <a:avLst/>
          </a:prstGeom>
          <a:noFill/>
          <a:ln w="22225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noFill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02843F0-79B3-A044-BCFA-AB1A379CBA8E}"/>
              </a:ext>
            </a:extLst>
          </p:cNvPr>
          <p:cNvCxnSpPr>
            <a:cxnSpLocks/>
            <a:endCxn id="4" idx="3"/>
          </p:cNvCxnSpPr>
          <p:nvPr/>
        </p:nvCxnSpPr>
        <p:spPr>
          <a:xfrm>
            <a:off x="6434667" y="3397086"/>
            <a:ext cx="5208693" cy="31914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D0031B1-2560-5740-8726-F1F4534DF3B3}"/>
              </a:ext>
            </a:extLst>
          </p:cNvPr>
          <p:cNvSpPr txBox="1"/>
          <p:nvPr/>
        </p:nvSpPr>
        <p:spPr>
          <a:xfrm>
            <a:off x="10372474" y="5991542"/>
            <a:ext cx="16747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Let’s go…</a:t>
            </a:r>
          </a:p>
        </p:txBody>
      </p:sp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4A78F889-BBB7-D94E-81A8-E223962D354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009" t="3164" r="26233" b="63704"/>
          <a:stretch/>
        </p:blipFill>
        <p:spPr>
          <a:xfrm>
            <a:off x="8514824" y="316778"/>
            <a:ext cx="2516138" cy="1428194"/>
          </a:xfrm>
          <a:prstGeom prst="ellipse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4E7887-5826-9A4D-88F1-BC280EC99960}"/>
              </a:ext>
            </a:extLst>
          </p:cNvPr>
          <p:cNvSpPr txBox="1"/>
          <p:nvPr/>
        </p:nvSpPr>
        <p:spPr>
          <a:xfrm>
            <a:off x="8940651" y="612061"/>
            <a:ext cx="21844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Are you ready for </a:t>
            </a:r>
          </a:p>
          <a:p>
            <a:r>
              <a:rPr lang="en-US" sz="1400" dirty="0"/>
              <a:t>an adventure to help</a:t>
            </a:r>
          </a:p>
          <a:p>
            <a:r>
              <a:rPr lang="en-US" sz="1400" dirty="0"/>
              <a:t> the forests?</a:t>
            </a:r>
          </a:p>
        </p:txBody>
      </p:sp>
      <p:sp>
        <p:nvSpPr>
          <p:cNvPr id="10" name="Right Arrow Callout 9">
            <a:extLst>
              <a:ext uri="{FF2B5EF4-FFF2-40B4-BE49-F238E27FC236}">
                <a16:creationId xmlns:a16="http://schemas.microsoft.com/office/drawing/2014/main" id="{9AAFBDA4-09D0-AA40-AEAD-E53F840F0BA2}"/>
              </a:ext>
            </a:extLst>
          </p:cNvPr>
          <p:cNvSpPr/>
          <p:nvPr/>
        </p:nvSpPr>
        <p:spPr>
          <a:xfrm>
            <a:off x="907627" y="1945640"/>
            <a:ext cx="5208693" cy="2966720"/>
          </a:xfrm>
          <a:prstGeom prst="rightArrowCallout">
            <a:avLst>
              <a:gd name="adj1" fmla="val 9589"/>
              <a:gd name="adj2" fmla="val 24037"/>
              <a:gd name="adj3" fmla="val 27890"/>
              <a:gd name="adj4" fmla="val 64977"/>
            </a:avLst>
          </a:prstGeom>
          <a:noFill/>
          <a:ln w="381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687257-907F-884A-AA80-11406A4B0AC1}"/>
              </a:ext>
            </a:extLst>
          </p:cNvPr>
          <p:cNvSpPr txBox="1"/>
          <p:nvPr/>
        </p:nvSpPr>
        <p:spPr>
          <a:xfrm>
            <a:off x="1108415" y="2204765"/>
            <a:ext cx="294864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Draw a line in the middle of your page so you have two cartoon boxes to draw your cartoon story.</a:t>
            </a:r>
          </a:p>
          <a:p>
            <a:endParaRPr lang="en-US" sz="2000" dirty="0"/>
          </a:p>
          <a:p>
            <a:r>
              <a:rPr lang="en-US" sz="2000" dirty="0"/>
              <a:t>You will need a few cartoon boxes to tell all the story.</a:t>
            </a:r>
          </a:p>
        </p:txBody>
      </p:sp>
    </p:spTree>
    <p:extLst>
      <p:ext uri="{BB962C8B-B14F-4D97-AF65-F5344CB8AC3E}">
        <p14:creationId xmlns:p14="http://schemas.microsoft.com/office/powerpoint/2010/main" val="22861309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icture containing table, food&#10;&#10;Description automatically generated">
            <a:extLst>
              <a:ext uri="{FF2B5EF4-FFF2-40B4-BE49-F238E27FC236}">
                <a16:creationId xmlns:a16="http://schemas.microsoft.com/office/drawing/2014/main" id="{C628639F-BF93-E04F-BBA1-0A60C68452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170" t="14909" r="21080" b="68359"/>
          <a:stretch/>
        </p:blipFill>
        <p:spPr>
          <a:xfrm>
            <a:off x="8448121" y="0"/>
            <a:ext cx="3713685" cy="4714244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5094697B-0C80-7043-8A6C-D1930FB2D9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198" t="40580" r="46662" b="9565"/>
          <a:stretch/>
        </p:blipFill>
        <p:spPr>
          <a:xfrm>
            <a:off x="11155680" y="4337315"/>
            <a:ext cx="1010652" cy="2494989"/>
          </a:xfrm>
          <a:prstGeom prst="rect">
            <a:avLst/>
          </a:prstGeom>
        </p:spPr>
      </p:pic>
      <p:pic>
        <p:nvPicPr>
          <p:cNvPr id="17" name="Picture 16" descr="A picture containing table, food&#10;&#10;Description automatically generated">
            <a:extLst>
              <a:ext uri="{FF2B5EF4-FFF2-40B4-BE49-F238E27FC236}">
                <a16:creationId xmlns:a16="http://schemas.microsoft.com/office/drawing/2014/main" id="{9115E131-EAD8-4249-AD20-6553AC7679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404" t="14546" r="21126" b="68436"/>
          <a:stretch/>
        </p:blipFill>
        <p:spPr>
          <a:xfrm rot="232057" flipH="1">
            <a:off x="2151260" y="937103"/>
            <a:ext cx="5001994" cy="3740486"/>
          </a:xfrm>
          <a:prstGeom prst="rect">
            <a:avLst/>
          </a:prstGeom>
        </p:spPr>
      </p:pic>
      <p:pic>
        <p:nvPicPr>
          <p:cNvPr id="9" name="Picture 8" descr="A picture containing table&#10;&#10;Description automatically generated">
            <a:extLst>
              <a:ext uri="{FF2B5EF4-FFF2-40B4-BE49-F238E27FC236}">
                <a16:creationId xmlns:a16="http://schemas.microsoft.com/office/drawing/2014/main" id="{241B684B-BA10-6346-8558-095E813CE6F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102" t="35362" r="45369" b="30536"/>
          <a:stretch/>
        </p:blipFill>
        <p:spPr>
          <a:xfrm>
            <a:off x="6841671" y="3398098"/>
            <a:ext cx="2612575" cy="3419922"/>
          </a:xfrm>
          <a:prstGeom prst="rect">
            <a:avLst/>
          </a:prstGeom>
        </p:spPr>
      </p:pic>
      <p:pic>
        <p:nvPicPr>
          <p:cNvPr id="13" name="Picture 12" descr="A close up&#10;&#10;Description automatically generated">
            <a:extLst>
              <a:ext uri="{FF2B5EF4-FFF2-40B4-BE49-F238E27FC236}">
                <a16:creationId xmlns:a16="http://schemas.microsoft.com/office/drawing/2014/main" id="{98FB7BC1-F55A-5A4F-A19C-62166A48545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1168" t="33623" r="41235" b="25797"/>
          <a:stretch/>
        </p:blipFill>
        <p:spPr>
          <a:xfrm flipH="1">
            <a:off x="4179480" y="4529164"/>
            <a:ext cx="1288822" cy="1579675"/>
          </a:xfrm>
          <a:prstGeom prst="rect">
            <a:avLst/>
          </a:prstGeom>
        </p:spPr>
      </p:pic>
      <p:pic>
        <p:nvPicPr>
          <p:cNvPr id="5" name="Picture 4" descr="A close up&#10;&#10;Description automatically generated">
            <a:extLst>
              <a:ext uri="{FF2B5EF4-FFF2-40B4-BE49-F238E27FC236}">
                <a16:creationId xmlns:a16="http://schemas.microsoft.com/office/drawing/2014/main" id="{AE9254FB-29CD-8C44-BAAB-418A313A691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4645" t="30725" r="41018" b="25797"/>
          <a:stretch/>
        </p:blipFill>
        <p:spPr>
          <a:xfrm>
            <a:off x="646904" y="4164922"/>
            <a:ext cx="1912516" cy="2561406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8CE30274-0F68-FB40-B7D6-764A61581F5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7034" t="28696" r="44151" b="32071"/>
          <a:stretch/>
        </p:blipFill>
        <p:spPr>
          <a:xfrm flipH="1">
            <a:off x="0" y="1356195"/>
            <a:ext cx="1490252" cy="217381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B823566-85C7-7149-A6E4-467AF07E85D1}"/>
              </a:ext>
            </a:extLst>
          </p:cNvPr>
          <p:cNvSpPr txBox="1"/>
          <p:nvPr/>
        </p:nvSpPr>
        <p:spPr>
          <a:xfrm>
            <a:off x="171689" y="259621"/>
            <a:ext cx="10172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These are some of the characters you might meet along the way</a:t>
            </a:r>
          </a:p>
        </p:txBody>
      </p:sp>
    </p:spTree>
    <p:extLst>
      <p:ext uri="{BB962C8B-B14F-4D97-AF65-F5344CB8AC3E}">
        <p14:creationId xmlns:p14="http://schemas.microsoft.com/office/powerpoint/2010/main" val="538453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2D62542-732D-4CAE-9057-93930CAF2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D44B13E-5D8C-4D46-917F-29A6AD815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8A7F024-7A50-4CAA-BEDC-C4DA439EC7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CBF7C5E3-3522-4FD6-A927-C37F276810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13844540-ABDE-40C9-A24D-2D47253993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32428B88-297F-4FCC-A5C8-1C3E619EB2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F659ABF4-8881-44AC-852C-5D368A2363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2C46FA5D-5BC7-483D-B560-3A5BE70BE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DC248F3F-2678-4587-9DF3-B5AC0A2C95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0937B686-2E5D-4E3A-8278-5201DFA525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A0DD5A03-18FF-4798-9D6B-8AFB8E1EF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496A90F5-ED19-486E-B11C-7B9A52513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5AC1538B-C292-4B55-B8E6-145768F6B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CBEEEAE9-588E-48D5-B54A-139ABAA845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E3986173-39C2-40E4-AF9C-3D6816D475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969076E8-4EC7-4561-9747-0164841679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CD55027D-97FB-4C8A-AE16-B5F49EFA8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D3C94C24-AE67-42F8-90B0-0A2F0A7160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DD6D31FA-53DB-4DA2-A173-33B306419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7990DF8D-3EB0-47CA-B5FE-C9C9058B1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0A35CB93-4349-4B69-8CBA-B742CFF76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C09241C-06C0-415B-9FD0-B55B9A3A9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58942" y="3893141"/>
            <a:ext cx="5648782" cy="1771275"/>
            <a:chOff x="3258942" y="3893141"/>
            <a:chExt cx="5648782" cy="1771275"/>
          </a:xfrm>
        </p:grpSpPr>
        <p:sp>
          <p:nvSpPr>
            <p:cNvPr id="36" name="Isosceles Triangle 39">
              <a:extLst>
                <a:ext uri="{FF2B5EF4-FFF2-40B4-BE49-F238E27FC236}">
                  <a16:creationId xmlns:a16="http://schemas.microsoft.com/office/drawing/2014/main" id="{8447B18C-79F2-49D5-8425-396A512DCB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E1DCFE6-D442-4A73-9444-8588EDA992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58942" y="3893141"/>
              <a:ext cx="5648782" cy="142021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extBox 6">
            <a:hlinkClick r:id="rId2"/>
            <a:extLst>
              <a:ext uri="{FF2B5EF4-FFF2-40B4-BE49-F238E27FC236}">
                <a16:creationId xmlns:a16="http://schemas.microsoft.com/office/drawing/2014/main" id="{D0138F13-7095-1940-BE2A-7AEDC71EA0AC}"/>
              </a:ext>
            </a:extLst>
          </p:cNvPr>
          <p:cNvSpPr txBox="1"/>
          <p:nvPr/>
        </p:nvSpPr>
        <p:spPr>
          <a:xfrm>
            <a:off x="3341238" y="3980237"/>
            <a:ext cx="5495069" cy="7277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Click for kids folk dancing website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CDE035-FD90-854B-87BA-054B730A3234}"/>
              </a:ext>
            </a:extLst>
          </p:cNvPr>
          <p:cNvSpPr/>
          <p:nvPr/>
        </p:nvSpPr>
        <p:spPr>
          <a:xfrm>
            <a:off x="3412655" y="7764259"/>
            <a:ext cx="5495069" cy="522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15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http://resources.hwb.wales.gov.uk/VTC/2017/dawnsio-gwerin-english/index.html</a:t>
            </a:r>
            <a:endParaRPr lang="en-US" sz="1500" dirty="0">
              <a:solidFill>
                <a:schemeClr val="bg1"/>
              </a:solidFill>
            </a:endParaRPr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FCFBB1B2-12A9-264B-AF3E-45D24253C9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46" r="7753"/>
          <a:stretch/>
        </p:blipFill>
        <p:spPr>
          <a:xfrm>
            <a:off x="3223152" y="1420363"/>
            <a:ext cx="5788025" cy="235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6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7462108-D96C-A041-844F-6B0325231787}"/>
              </a:ext>
            </a:extLst>
          </p:cNvPr>
          <p:cNvSpPr/>
          <p:nvPr/>
        </p:nvSpPr>
        <p:spPr>
          <a:xfrm>
            <a:off x="1630771" y="192582"/>
            <a:ext cx="89304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End of the day stretches</a:t>
            </a:r>
          </a:p>
        </p:txBody>
      </p:sp>
      <p:pic>
        <p:nvPicPr>
          <p:cNvPr id="28" name="Picture 27" descr="A close up of a womans face&#10;&#10;Description automatically generated">
            <a:extLst>
              <a:ext uri="{FF2B5EF4-FFF2-40B4-BE49-F238E27FC236}">
                <a16:creationId xmlns:a16="http://schemas.microsoft.com/office/drawing/2014/main" id="{2E389791-5572-754D-A376-97E24D2C6E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94" r="30074" b="8610"/>
          <a:stretch/>
        </p:blipFill>
        <p:spPr>
          <a:xfrm>
            <a:off x="30518" y="1832969"/>
            <a:ext cx="2601414" cy="5029070"/>
          </a:xfrm>
          <a:prstGeom prst="rect">
            <a:avLst/>
          </a:prstGeom>
        </p:spPr>
      </p:pic>
      <p:pic>
        <p:nvPicPr>
          <p:cNvPr id="8" name="Picture 7" descr="A drawing of a person&#10;&#10;Description automatically generated">
            <a:extLst>
              <a:ext uri="{FF2B5EF4-FFF2-40B4-BE49-F238E27FC236}">
                <a16:creationId xmlns:a16="http://schemas.microsoft.com/office/drawing/2014/main" id="{DA85BF80-3395-4544-8E2E-A537074B5B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100" t="20227" r="19128" b="13726"/>
          <a:stretch/>
        </p:blipFill>
        <p:spPr>
          <a:xfrm>
            <a:off x="3496235" y="1464387"/>
            <a:ext cx="5199529" cy="5383463"/>
          </a:xfrm>
          <a:prstGeom prst="rect">
            <a:avLst/>
          </a:prstGeom>
        </p:spPr>
      </p:pic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E830599E-8465-BC49-8DC3-FE70B093E4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932" t="7360" r="13586" b="20960"/>
          <a:stretch/>
        </p:blipFill>
        <p:spPr>
          <a:xfrm>
            <a:off x="8370056" y="1365979"/>
            <a:ext cx="3857494" cy="547918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6C670F64-B56F-1340-87D5-9CB4B8AE7793}"/>
                  </a:ext>
                </a:extLst>
              </p14:cNvPr>
              <p14:cNvContentPartPr/>
              <p14:nvPr/>
            </p14:nvContentPartPr>
            <p14:xfrm>
              <a:off x="9525913" y="3500861"/>
              <a:ext cx="581400" cy="9072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C670F64-B56F-1340-87D5-9CB4B8AE779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508273" y="3482861"/>
                <a:ext cx="617040" cy="9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024C942B-8E42-144A-9663-9916C6A3A9AC}"/>
                  </a:ext>
                </a:extLst>
              </p14:cNvPr>
              <p14:cNvContentPartPr/>
              <p14:nvPr/>
            </p14:nvContentPartPr>
            <p14:xfrm>
              <a:off x="11243113" y="3501941"/>
              <a:ext cx="590400" cy="10022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024C942B-8E42-144A-9663-9916C6A3A9A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225473" y="3483941"/>
                <a:ext cx="626040" cy="1037880"/>
              </a:xfrm>
              <a:prstGeom prst="rect">
                <a:avLst/>
              </a:prstGeom>
            </p:spPr>
          </p:pic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0D5B3A15-DE0F-AD47-80AE-2F03DB782BCD}"/>
              </a:ext>
            </a:extLst>
          </p:cNvPr>
          <p:cNvSpPr txBox="1"/>
          <p:nvPr/>
        </p:nvSpPr>
        <p:spPr>
          <a:xfrm>
            <a:off x="3024728" y="1083508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</p:spTree>
    <p:extLst>
      <p:ext uri="{BB962C8B-B14F-4D97-AF65-F5344CB8AC3E}">
        <p14:creationId xmlns:p14="http://schemas.microsoft.com/office/powerpoint/2010/main" val="965861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7462108-D96C-A041-844F-6B0325231787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2934730" y="1576897"/>
            <a:ext cx="7530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Swing your arms open and hug yourself 5 times</a:t>
            </a:r>
          </a:p>
        </p:txBody>
      </p:sp>
      <p:pic>
        <p:nvPicPr>
          <p:cNvPr id="24" name="Picture 23" descr="A picture containing person, drawing, standing&#10;&#10;Description automatically generated">
            <a:extLst>
              <a:ext uri="{FF2B5EF4-FFF2-40B4-BE49-F238E27FC236}">
                <a16:creationId xmlns:a16="http://schemas.microsoft.com/office/drawing/2014/main" id="{E32E5A71-47E7-1143-B09D-29BB376B7C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78" t="18447" r="3453" b="34379"/>
          <a:stretch/>
        </p:blipFill>
        <p:spPr>
          <a:xfrm>
            <a:off x="3168645" y="2445502"/>
            <a:ext cx="6334071" cy="4403776"/>
          </a:xfrm>
          <a:prstGeom prst="rect">
            <a:avLst/>
          </a:prstGeom>
        </p:spPr>
      </p:pic>
      <p:pic>
        <p:nvPicPr>
          <p:cNvPr id="26" name="Picture 25" descr="A person with collar shirt&#10;&#10;Description automatically generated">
            <a:extLst>
              <a:ext uri="{FF2B5EF4-FFF2-40B4-BE49-F238E27FC236}">
                <a16:creationId xmlns:a16="http://schemas.microsoft.com/office/drawing/2014/main" id="{84799C65-698A-B84F-ACAC-BE1D6DCF48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976" t="14998" r="25758" b="7712"/>
          <a:stretch/>
        </p:blipFill>
        <p:spPr>
          <a:xfrm>
            <a:off x="9781953" y="2439070"/>
            <a:ext cx="2365158" cy="4410208"/>
          </a:xfrm>
          <a:prstGeom prst="rect">
            <a:avLst/>
          </a:prstGeom>
        </p:spPr>
      </p:pic>
      <p:pic>
        <p:nvPicPr>
          <p:cNvPr id="28" name="Picture 27" descr="A close up of a womans face&#10;&#10;Description automatically generated">
            <a:extLst>
              <a:ext uri="{FF2B5EF4-FFF2-40B4-BE49-F238E27FC236}">
                <a16:creationId xmlns:a16="http://schemas.microsoft.com/office/drawing/2014/main" id="{2E389791-5572-754D-A376-97E24D2C6E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134" r="30074" b="8610"/>
          <a:stretch/>
        </p:blipFill>
        <p:spPr>
          <a:xfrm>
            <a:off x="2359" y="1453426"/>
            <a:ext cx="2698311" cy="540861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0D5B3A15-DE0F-AD47-80AE-2F03DB782BCD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</p:spTree>
    <p:extLst>
      <p:ext uri="{BB962C8B-B14F-4D97-AF65-F5344CB8AC3E}">
        <p14:creationId xmlns:p14="http://schemas.microsoft.com/office/powerpoint/2010/main" val="1477239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A614404-060F-5345-AEB0-8250F9382E68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8390E1-28F2-1940-83A8-4197B0563D08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  <p:pic>
        <p:nvPicPr>
          <p:cNvPr id="7" name="Picture 6" descr="A drawing of a person&#10;&#10;Description automatically generated">
            <a:extLst>
              <a:ext uri="{FF2B5EF4-FFF2-40B4-BE49-F238E27FC236}">
                <a16:creationId xmlns:a16="http://schemas.microsoft.com/office/drawing/2014/main" id="{18C26077-0BFD-5D4B-B680-B52ADA5673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100" t="20227" r="19128" b="13726"/>
          <a:stretch/>
        </p:blipFill>
        <p:spPr>
          <a:xfrm>
            <a:off x="0" y="1369319"/>
            <a:ext cx="5199529" cy="53834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4123765" y="1632147"/>
            <a:ext cx="7530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</a:rPr>
              <a:t>Flap your arms like a bird 5 times</a:t>
            </a:r>
          </a:p>
        </p:txBody>
      </p:sp>
      <p:pic>
        <p:nvPicPr>
          <p:cNvPr id="15" name="Picture 14" descr="A picture containing drawing, person&#10;&#10;Description automatically generated">
            <a:extLst>
              <a:ext uri="{FF2B5EF4-FFF2-40B4-BE49-F238E27FC236}">
                <a16:creationId xmlns:a16="http://schemas.microsoft.com/office/drawing/2014/main" id="{A1CBBC00-1E29-344A-969C-ECDA69397D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0" t="16532" r="12353" b="12191"/>
          <a:stretch/>
        </p:blipFill>
        <p:spPr>
          <a:xfrm>
            <a:off x="5755343" y="2464561"/>
            <a:ext cx="6167716" cy="424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192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3947349" y="1642243"/>
            <a:ext cx="7530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</a:rPr>
              <a:t>Roll your shoulders in a circle 5 times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A3D705-6490-EA4A-A3B9-2C2172ED9D61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F614C9-A041-5649-B5F3-BBE6290ECA71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DC8629CA-6B6F-E04A-AD7F-8FCABCE79D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32" t="7360" r="13586" b="20960"/>
          <a:stretch/>
        </p:blipFill>
        <p:spPr>
          <a:xfrm>
            <a:off x="0" y="1273598"/>
            <a:ext cx="3857494" cy="5479184"/>
          </a:xfrm>
          <a:prstGeom prst="rect">
            <a:avLst/>
          </a:prstGeom>
        </p:spPr>
      </p:pic>
      <p:pic>
        <p:nvPicPr>
          <p:cNvPr id="14" name="Picture 13" descr="A close up of a womans face&#10;&#10;Description automatically generated">
            <a:extLst>
              <a:ext uri="{FF2B5EF4-FFF2-40B4-BE49-F238E27FC236}">
                <a16:creationId xmlns:a16="http://schemas.microsoft.com/office/drawing/2014/main" id="{3D10A32D-7211-524D-937C-B4FB0460A8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884" t="18571" r="15840" b="18571"/>
          <a:stretch/>
        </p:blipFill>
        <p:spPr>
          <a:xfrm>
            <a:off x="8334508" y="2441978"/>
            <a:ext cx="3460376" cy="4310804"/>
          </a:xfrm>
          <a:prstGeom prst="rect">
            <a:avLst/>
          </a:prstGeom>
        </p:spPr>
      </p:pic>
      <p:pic>
        <p:nvPicPr>
          <p:cNvPr id="16" name="Picture 15" descr="A drawing of a person&#10;&#10;Description automatically generated">
            <a:extLst>
              <a:ext uri="{FF2B5EF4-FFF2-40B4-BE49-F238E27FC236}">
                <a16:creationId xmlns:a16="http://schemas.microsoft.com/office/drawing/2014/main" id="{ADEA1BE7-7B8B-384C-BBA0-CA2EEB9C20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388" t="3922" r="14096" b="28112"/>
          <a:stretch/>
        </p:blipFill>
        <p:spPr>
          <a:xfrm>
            <a:off x="4831976" y="2648579"/>
            <a:ext cx="2528047" cy="398317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557C04E6-533D-1E43-BE1A-C9205EE48508}"/>
                  </a:ext>
                </a:extLst>
              </p14:cNvPr>
              <p14:cNvContentPartPr/>
              <p14:nvPr/>
            </p14:nvContentPartPr>
            <p14:xfrm>
              <a:off x="648867" y="4407554"/>
              <a:ext cx="360" cy="36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557C04E6-533D-1E43-BE1A-C9205EE4850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1227" y="4299914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9D348E49-400B-1C4D-A108-8E8278547D8D}"/>
                  </a:ext>
                </a:extLst>
              </p14:cNvPr>
              <p14:cNvContentPartPr/>
              <p14:nvPr/>
            </p14:nvContentPartPr>
            <p14:xfrm>
              <a:off x="939387" y="4237274"/>
              <a:ext cx="360" cy="36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9D348E49-400B-1C4D-A108-8E8278547D8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03387" y="4021274"/>
                <a:ext cx="7200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E2D018DF-972F-0540-AEC0-091F7B505E76}"/>
                  </a:ext>
                </a:extLst>
              </p14:cNvPr>
              <p14:cNvContentPartPr/>
              <p14:nvPr/>
            </p14:nvContentPartPr>
            <p14:xfrm>
              <a:off x="602787" y="-551086"/>
              <a:ext cx="360" cy="36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E2D018DF-972F-0540-AEC0-091F7B505E7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66787" y="-587086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6F0D5C10-DB78-A843-AA35-1A5AF92E850C}"/>
                  </a:ext>
                </a:extLst>
              </p14:cNvPr>
              <p14:cNvContentPartPr/>
              <p14:nvPr/>
            </p14:nvContentPartPr>
            <p14:xfrm>
              <a:off x="1155857" y="3408480"/>
              <a:ext cx="581400" cy="90720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6F0D5C10-DB78-A843-AA35-1A5AF92E850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138217" y="3390480"/>
                <a:ext cx="617040" cy="9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20256C78-58B1-514B-A99A-1728C49CE25A}"/>
                  </a:ext>
                </a:extLst>
              </p14:cNvPr>
              <p14:cNvContentPartPr/>
              <p14:nvPr/>
            </p14:nvContentPartPr>
            <p14:xfrm>
              <a:off x="2873057" y="3409560"/>
              <a:ext cx="590400" cy="100224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20256C78-58B1-514B-A99A-1728C49CE25A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855417" y="3391560"/>
                <a:ext cx="626040" cy="1037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80867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5F6D17-BD10-9E47-A31F-9A5B02B907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890" t="26797" r="11420" b="37827"/>
          <a:stretch/>
        </p:blipFill>
        <p:spPr>
          <a:xfrm>
            <a:off x="3048" y="0"/>
            <a:ext cx="12188952" cy="687592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928C03D-EB5A-744F-AC73-5ABABAA5B7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09452" y="4762685"/>
            <a:ext cx="9416303" cy="203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500" b="1" dirty="0">
                <a:solidFill>
                  <a:schemeClr val="bg1"/>
                </a:solidFill>
                <a:latin typeface="+mn-lt"/>
              </a:rPr>
              <a:t>cloud meditation</a:t>
            </a:r>
          </a:p>
        </p:txBody>
      </p:sp>
      <p:sp>
        <p:nvSpPr>
          <p:cNvPr id="7" name="Right Arrow Callout 6">
            <a:extLst>
              <a:ext uri="{FF2B5EF4-FFF2-40B4-BE49-F238E27FC236}">
                <a16:creationId xmlns:a16="http://schemas.microsoft.com/office/drawing/2014/main" id="{6CC67716-E88F-DE42-8881-E5290C1D62C3}"/>
              </a:ext>
            </a:extLst>
          </p:cNvPr>
          <p:cNvSpPr/>
          <p:nvPr/>
        </p:nvSpPr>
        <p:spPr>
          <a:xfrm>
            <a:off x="779929" y="1732894"/>
            <a:ext cx="2169459" cy="2659811"/>
          </a:xfrm>
          <a:prstGeom prst="rightArrowCallou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Press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cloud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to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play</a:t>
            </a:r>
          </a:p>
        </p:txBody>
      </p:sp>
      <p:pic>
        <p:nvPicPr>
          <p:cNvPr id="8" name="cloud meditation 1.mp3" descr="cloud meditation 1.mp3">
            <a:hlinkClick r:id="" action="ppaction://media"/>
            <a:extLst>
              <a:ext uri="{FF2B5EF4-FFF2-40B4-BE49-F238E27FC236}">
                <a16:creationId xmlns:a16="http://schemas.microsoft.com/office/drawing/2014/main" id="{FDE7F242-1323-0544-806B-45FB30AE1B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11271" y="1732894"/>
            <a:ext cx="2169458" cy="216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98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1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6CCA5F87-1D1E-45CB-8D83-FC7EEFAD9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130540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 descr="A picture containing outdoor, flying, smoke, bird&#10;&#10;Description automatically generated">
            <a:extLst>
              <a:ext uri="{FF2B5EF4-FFF2-40B4-BE49-F238E27FC236}">
                <a16:creationId xmlns:a16="http://schemas.microsoft.com/office/drawing/2014/main" id="{E2ACBEFC-8E9C-2741-B85F-58F565324A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74" r="40251" b="9090"/>
          <a:stretch/>
        </p:blipFill>
        <p:spPr>
          <a:xfrm>
            <a:off x="20" y="10"/>
            <a:ext cx="8668492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CCFC2C6-6238-4A2F-93DE-2ADF74AF6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11652" y="0"/>
            <a:ext cx="8480347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648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950DBFD-D01C-2644-80E7-82563FEA7E2C}"/>
              </a:ext>
            </a:extLst>
          </p:cNvPr>
          <p:cNvSpPr/>
          <p:nvPr/>
        </p:nvSpPr>
        <p:spPr>
          <a:xfrm>
            <a:off x="6597178" y="1912844"/>
            <a:ext cx="5594801" cy="22929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Robyn</a:t>
            </a: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and the</a:t>
            </a:r>
            <a:endParaRPr kumimoji="0" lang="en-US" sz="60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Three Secrets </a:t>
            </a:r>
            <a:endParaRPr kumimoji="0" lang="en-US" sz="60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5AFCF3-8F4A-0A4E-87D2-F9D2097F464D}"/>
              </a:ext>
            </a:extLst>
          </p:cNvPr>
          <p:cNvSpPr/>
          <p:nvPr/>
        </p:nvSpPr>
        <p:spPr>
          <a:xfrm>
            <a:off x="7851648" y="5102950"/>
            <a:ext cx="327891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Calibri" panose="020F0502020204030204"/>
              </a:rPr>
              <a:t>C</a:t>
            </a:r>
            <a:r>
              <a:rPr kumimoji="0" lang="en-GB" sz="60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hapter</a:t>
            </a:r>
            <a:r>
              <a:rPr kumimoji="0" lang="en-GB" sz="6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5570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pond, colorful, water, sitting&#10;&#10;Description automatically generated">
            <a:extLst>
              <a:ext uri="{FF2B5EF4-FFF2-40B4-BE49-F238E27FC236}">
                <a16:creationId xmlns:a16="http://schemas.microsoft.com/office/drawing/2014/main" id="{443A6330-96D9-E04F-BC44-35FD166E1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89859" y="916876"/>
            <a:ext cx="4282524" cy="4537774"/>
          </a:xfrm>
          <a:prstGeom prst="rect">
            <a:avLst/>
          </a:prstGeom>
        </p:spPr>
      </p:pic>
      <p:pic>
        <p:nvPicPr>
          <p:cNvPr id="3" name="Picture 2" descr="A picture containing water, colorful, sitting, table&#10;&#10;Description automatically generated">
            <a:extLst>
              <a:ext uri="{FF2B5EF4-FFF2-40B4-BE49-F238E27FC236}">
                <a16:creationId xmlns:a16="http://schemas.microsoft.com/office/drawing/2014/main" id="{F7A96766-BE39-0D43-8BDE-405DBDC62A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66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996030-E1FD-9048-B218-12DA7BD856C7}"/>
              </a:ext>
            </a:extLst>
          </p:cNvPr>
          <p:cNvSpPr txBox="1"/>
          <p:nvPr/>
        </p:nvSpPr>
        <p:spPr>
          <a:xfrm>
            <a:off x="725320" y="2222574"/>
            <a:ext cx="656463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/>
              <a:t>Go outside and find something </a:t>
            </a:r>
          </a:p>
          <a:p>
            <a:pPr algn="r"/>
            <a:r>
              <a:rPr lang="en-US" sz="2800" dirty="0"/>
              <a:t>small from nature. </a:t>
            </a:r>
          </a:p>
          <a:p>
            <a:pPr algn="r"/>
            <a:r>
              <a:rPr lang="en-US" sz="2800" dirty="0"/>
              <a:t>A stone, a feather, a leaf, a pebble, a shell.</a:t>
            </a:r>
          </a:p>
          <a:p>
            <a:pPr algn="r"/>
            <a:endParaRPr lang="en-US" sz="2800" dirty="0"/>
          </a:p>
          <a:p>
            <a:pPr algn="r"/>
            <a:r>
              <a:rPr lang="en-US" sz="2800" dirty="0"/>
              <a:t>Anything you think is beautiful or reminds you of how beautiful our world is.</a:t>
            </a:r>
          </a:p>
          <a:p>
            <a:pPr algn="r"/>
            <a:endParaRPr lang="en-US" sz="2800" dirty="0"/>
          </a:p>
          <a:p>
            <a:pPr algn="r"/>
            <a:r>
              <a:rPr lang="en-US" sz="2800" dirty="0"/>
              <a:t>Put your object in the world bowl. </a:t>
            </a:r>
          </a:p>
          <a:p>
            <a:pPr algn="r"/>
            <a:endParaRPr lang="en-US" sz="2800" dirty="0"/>
          </a:p>
          <a:p>
            <a:pPr algn="r"/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44036C-466A-D244-87C3-E253449D0EE5}"/>
              </a:ext>
            </a:extLst>
          </p:cNvPr>
          <p:cNvSpPr txBox="1"/>
          <p:nvPr/>
        </p:nvSpPr>
        <p:spPr>
          <a:xfrm>
            <a:off x="1578138" y="803608"/>
            <a:ext cx="6859954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7200" b="1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Nature activity</a:t>
            </a:r>
            <a:endParaRPr lang="en-US" sz="7200" dirty="0">
              <a:ln>
                <a:solidFill>
                  <a:srgbClr val="FFC000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5" name="Picture 4" descr="A picture containing bird&#10;&#10;Description automatically generated">
            <a:extLst>
              <a:ext uri="{FF2B5EF4-FFF2-40B4-BE49-F238E27FC236}">
                <a16:creationId xmlns:a16="http://schemas.microsoft.com/office/drawing/2014/main" id="{A1FBD95A-4FA5-F140-97D0-2568385FEC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000" b="14596"/>
          <a:stretch/>
        </p:blipFill>
        <p:spPr>
          <a:xfrm>
            <a:off x="7629362" y="2293868"/>
            <a:ext cx="2984500" cy="1427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83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D31FFF-A1E4-7441-A12C-6B62F0845C1D}"/>
              </a:ext>
            </a:extLst>
          </p:cNvPr>
          <p:cNvSpPr txBox="1"/>
          <p:nvPr/>
        </p:nvSpPr>
        <p:spPr>
          <a:xfrm>
            <a:off x="1647176" y="2147008"/>
            <a:ext cx="91616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n w="0"/>
                <a:solidFill>
                  <a:srgbClr val="FFC000"/>
                </a:solidFill>
                <a:effectLst>
                  <a:glow rad="127000">
                    <a:srgbClr val="FFFF00">
                      <a:alpha val="18000"/>
                    </a:srgb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Robyn’s adventure with you</a:t>
            </a:r>
          </a:p>
          <a:p>
            <a:pPr algn="ctr"/>
            <a:r>
              <a:rPr lang="en-US" sz="6000" dirty="0">
                <a:ln w="0"/>
                <a:effectLst>
                  <a:glow rad="127000">
                    <a:srgbClr val="FFFF00">
                      <a:alpha val="18000"/>
                    </a:srgb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 the forests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802417-20EA-A843-9863-BF6073B2E1A2}"/>
              </a:ext>
            </a:extLst>
          </p:cNvPr>
          <p:cNvSpPr txBox="1"/>
          <p:nvPr/>
        </p:nvSpPr>
        <p:spPr>
          <a:xfrm>
            <a:off x="3606800" y="-1235611"/>
            <a:ext cx="4653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“You may say that I am a dreamer, but I am not the only one” </a:t>
            </a:r>
          </a:p>
        </p:txBody>
      </p:sp>
    </p:spTree>
    <p:extLst>
      <p:ext uri="{BB962C8B-B14F-4D97-AF65-F5344CB8AC3E}">
        <p14:creationId xmlns:p14="http://schemas.microsoft.com/office/powerpoint/2010/main" val="1113710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18997</TotalTime>
  <Words>577</Words>
  <Application>Microsoft Macintosh PowerPoint</Application>
  <PresentationFormat>Widescreen</PresentationFormat>
  <Paragraphs>77</Paragraphs>
  <Slides>16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cloud meditation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hopemountainorg@gmail.com</dc:creator>
  <cp:lastModifiedBy>hopemountainorg@gmail.com</cp:lastModifiedBy>
  <cp:revision>89</cp:revision>
  <dcterms:created xsi:type="dcterms:W3CDTF">2020-09-11T17:56:24Z</dcterms:created>
  <dcterms:modified xsi:type="dcterms:W3CDTF">2020-09-28T13:58:46Z</dcterms:modified>
</cp:coreProperties>
</file>