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76" r:id="rId2"/>
    <p:sldId id="256" r:id="rId3"/>
    <p:sldId id="273" r:id="rId4"/>
    <p:sldId id="274" r:id="rId5"/>
    <p:sldId id="262" r:id="rId6"/>
    <p:sldId id="296" r:id="rId7"/>
    <p:sldId id="303" r:id="rId8"/>
    <p:sldId id="304" r:id="rId9"/>
    <p:sldId id="306" r:id="rId10"/>
    <p:sldId id="305" r:id="rId11"/>
    <p:sldId id="309" r:id="rId12"/>
    <p:sldId id="308" r:id="rId13"/>
    <p:sldId id="310" r:id="rId14"/>
    <p:sldId id="312" r:id="rId15"/>
    <p:sldId id="307" r:id="rId16"/>
    <p:sldId id="301" r:id="rId17"/>
    <p:sldId id="313" r:id="rId18"/>
    <p:sldId id="268" r:id="rId19"/>
    <p:sldId id="27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B715"/>
    <a:srgbClr val="F8C3CB"/>
    <a:srgbClr val="CDA1A9"/>
    <a:srgbClr val="C5427C"/>
    <a:srgbClr val="ED8903"/>
    <a:srgbClr val="17B099"/>
    <a:srgbClr val="C5770F"/>
    <a:srgbClr val="FFCD20"/>
    <a:srgbClr val="E0A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388"/>
    <p:restoredTop sz="94539"/>
  </p:normalViewPr>
  <p:slideViewPr>
    <p:cSldViewPr snapToGrid="0" snapToObjects="1">
      <p:cViewPr varScale="1">
        <p:scale>
          <a:sx n="72" d="100"/>
          <a:sy n="72" d="100"/>
        </p:scale>
        <p:origin x="232" y="4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328D9-9CBC-4940-8C3C-06C5CDAB5C47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CCB37-9F5F-6449-839A-E1F170434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UN664s7N-c?feature=oembe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3780228" y="3155745"/>
            <a:ext cx="47438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11   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EARTH CARE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6756DB-79F5-C24C-8919-3E22D84D42FB}"/>
              </a:ext>
            </a:extLst>
          </p:cNvPr>
          <p:cNvSpPr/>
          <p:nvPr/>
        </p:nvSpPr>
        <p:spPr>
          <a:xfrm>
            <a:off x="603849" y="1978707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D74E20-34E1-E641-9FD0-D6E87B4B7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70" y="5394017"/>
            <a:ext cx="2107743" cy="83076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37B949-46C7-4A40-A14B-AFCDF406D2C4}"/>
              </a:ext>
            </a:extLst>
          </p:cNvPr>
          <p:cNvSpPr txBox="1"/>
          <p:nvPr/>
        </p:nvSpPr>
        <p:spPr>
          <a:xfrm>
            <a:off x="4745371" y="6171633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standing in front of a tree&#10;&#10;Description automatically generated">
            <a:extLst>
              <a:ext uri="{FF2B5EF4-FFF2-40B4-BE49-F238E27FC236}">
                <a16:creationId xmlns:a16="http://schemas.microsoft.com/office/drawing/2014/main" id="{ED5CBBE3-0203-CD41-BFD7-64C5D2577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94"/>
            <a:ext cx="6441440" cy="5012245"/>
          </a:xfrm>
          <a:prstGeom prst="rect">
            <a:avLst/>
          </a:prstGeom>
        </p:spPr>
      </p:pic>
      <p:pic>
        <p:nvPicPr>
          <p:cNvPr id="12" name="Picture 11" descr="A large room&#10;&#10;Description automatically generated">
            <a:extLst>
              <a:ext uri="{FF2B5EF4-FFF2-40B4-BE49-F238E27FC236}">
                <a16:creationId xmlns:a16="http://schemas.microsoft.com/office/drawing/2014/main" id="{95A6026C-132D-9F48-AA86-DAD588BF4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109" y="0"/>
            <a:ext cx="4101348" cy="57008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BE99DA-F438-6A4C-9BD9-CB19ACEA7E2A}"/>
              </a:ext>
            </a:extLst>
          </p:cNvPr>
          <p:cNvSpPr txBox="1"/>
          <p:nvPr/>
        </p:nvSpPr>
        <p:spPr>
          <a:xfrm>
            <a:off x="1220626" y="5239209"/>
            <a:ext cx="3935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wish trees can be outside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8947B2-8C4B-044E-9CB8-35322CA4B050}"/>
              </a:ext>
            </a:extLst>
          </p:cNvPr>
          <p:cNvSpPr txBox="1"/>
          <p:nvPr/>
        </p:nvSpPr>
        <p:spPr>
          <a:xfrm>
            <a:off x="9153447" y="5861956"/>
            <a:ext cx="1492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or inside</a:t>
            </a:r>
          </a:p>
        </p:txBody>
      </p:sp>
    </p:spTree>
    <p:extLst>
      <p:ext uri="{BB962C8B-B14F-4D97-AF65-F5344CB8AC3E}">
        <p14:creationId xmlns:p14="http://schemas.microsoft.com/office/powerpoint/2010/main" val="7398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EE2EBB-5B17-F047-AC83-13929FF3C95F}"/>
              </a:ext>
            </a:extLst>
          </p:cNvPr>
          <p:cNvSpPr txBox="1"/>
          <p:nvPr/>
        </p:nvSpPr>
        <p:spPr>
          <a:xfrm>
            <a:off x="3124200" y="2782669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Our beautiful Earth </a:t>
            </a:r>
          </a:p>
        </p:txBody>
      </p:sp>
    </p:spTree>
    <p:extLst>
      <p:ext uri="{BB962C8B-B14F-4D97-AF65-F5344CB8AC3E}">
        <p14:creationId xmlns:p14="http://schemas.microsoft.com/office/powerpoint/2010/main" val="2103993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The Breathtaking Beauty of Nature | HD">
            <a:hlinkClick r:id="" action="ppaction://media"/>
            <a:extLst>
              <a:ext uri="{FF2B5EF4-FFF2-40B4-BE49-F238E27FC236}">
                <a16:creationId xmlns:a16="http://schemas.microsoft.com/office/drawing/2014/main" id="{D3B779A8-823E-3347-93CE-F73F2F8F4D6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6412BB-885B-F549-AAE9-9AE38AB450D5}"/>
              </a:ext>
            </a:extLst>
          </p:cNvPr>
          <p:cNvSpPr txBox="1"/>
          <p:nvPr/>
        </p:nvSpPr>
        <p:spPr>
          <a:xfrm>
            <a:off x="2545297" y="5887911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Film clip - click and wait to load.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Make sure you have enabled live content below menu bar.</a:t>
            </a:r>
          </a:p>
        </p:txBody>
      </p:sp>
    </p:spTree>
    <p:extLst>
      <p:ext uri="{BB962C8B-B14F-4D97-AF65-F5344CB8AC3E}">
        <p14:creationId xmlns:p14="http://schemas.microsoft.com/office/powerpoint/2010/main" val="106750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6C70AC-FCF5-0A4F-9E89-C5F00FBF3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027" y="111167"/>
            <a:ext cx="5010150" cy="3340100"/>
          </a:xfrm>
          <a:prstGeom prst="rect">
            <a:avLst/>
          </a:prstGeom>
        </p:spPr>
      </p:pic>
      <p:pic>
        <p:nvPicPr>
          <p:cNvPr id="7" name="Picture 6" descr="A person wearing a blue shirt&#10;&#10;Description automatically generated">
            <a:extLst>
              <a:ext uri="{FF2B5EF4-FFF2-40B4-BE49-F238E27FC236}">
                <a16:creationId xmlns:a16="http://schemas.microsoft.com/office/drawing/2014/main" id="{9C3CB1D0-6365-5F4E-8B3F-F7D95A0A7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1850" y="111167"/>
            <a:ext cx="5010150" cy="3317833"/>
          </a:xfrm>
          <a:prstGeom prst="rect">
            <a:avLst/>
          </a:prstGeom>
        </p:spPr>
      </p:pic>
      <p:pic>
        <p:nvPicPr>
          <p:cNvPr id="11" name="Picture 10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09530A65-36CD-1640-AF98-2836E6679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46699"/>
            <a:ext cx="5781488" cy="3022892"/>
          </a:xfrm>
          <a:prstGeom prst="rect">
            <a:avLst/>
          </a:prstGeom>
        </p:spPr>
      </p:pic>
      <p:pic>
        <p:nvPicPr>
          <p:cNvPr id="13" name="Picture 1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08A0AB5D-7DB4-AA45-A18E-C3AD5A758A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756772"/>
            <a:ext cx="5513294" cy="31012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71091C9-7F89-DD4D-ACAD-8048A78774F6}"/>
              </a:ext>
            </a:extLst>
          </p:cNvPr>
          <p:cNvSpPr txBox="1"/>
          <p:nvPr/>
        </p:nvSpPr>
        <p:spPr>
          <a:xfrm>
            <a:off x="120650" y="925160"/>
            <a:ext cx="19363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The beautiful people of the earth</a:t>
            </a:r>
          </a:p>
        </p:txBody>
      </p:sp>
    </p:spTree>
    <p:extLst>
      <p:ext uri="{BB962C8B-B14F-4D97-AF65-F5344CB8AC3E}">
        <p14:creationId xmlns:p14="http://schemas.microsoft.com/office/powerpoint/2010/main" val="2774540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EE2EBB-5B17-F047-AC83-13929FF3C95F}"/>
              </a:ext>
            </a:extLst>
          </p:cNvPr>
          <p:cNvSpPr txBox="1"/>
          <p:nvPr/>
        </p:nvSpPr>
        <p:spPr>
          <a:xfrm>
            <a:off x="255164" y="2230392"/>
            <a:ext cx="22988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Beauty</a:t>
            </a:r>
          </a:p>
          <a:p>
            <a:pPr algn="ctr"/>
            <a:r>
              <a:rPr lang="en-US" sz="3200" dirty="0"/>
              <a:t>in small</a:t>
            </a:r>
          </a:p>
          <a:p>
            <a:pPr algn="ctr"/>
            <a:r>
              <a:rPr lang="en-US" sz="3200" dirty="0"/>
              <a:t>things</a:t>
            </a:r>
            <a:endParaRPr lang="en-US" sz="3600" dirty="0"/>
          </a:p>
        </p:txBody>
      </p:sp>
      <p:pic>
        <p:nvPicPr>
          <p:cNvPr id="6" name="Picture 5" descr="A close up of a snail&#10;&#10;Description automatically generated">
            <a:extLst>
              <a:ext uri="{FF2B5EF4-FFF2-40B4-BE49-F238E27FC236}">
                <a16:creationId xmlns:a16="http://schemas.microsoft.com/office/drawing/2014/main" id="{11102C3D-F8C9-8C47-B52E-E4F9953B6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235236" y="-1205442"/>
            <a:ext cx="6134316" cy="926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20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onitor, water, star&#10;&#10;Description automatically generated">
            <a:extLst>
              <a:ext uri="{FF2B5EF4-FFF2-40B4-BE49-F238E27FC236}">
                <a16:creationId xmlns:a16="http://schemas.microsoft.com/office/drawing/2014/main" id="{48F5688A-E9BD-AF4F-8CE8-53081824E6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40" t="3328" r="6340" b="9352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FA38D85-4304-A145-BA2E-F7E239E16946}"/>
              </a:ext>
            </a:extLst>
          </p:cNvPr>
          <p:cNvSpPr/>
          <p:nvPr/>
        </p:nvSpPr>
        <p:spPr>
          <a:xfrm>
            <a:off x="8208638" y="4071923"/>
            <a:ext cx="3983362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Send Rays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of Heartle </a:t>
            </a:r>
          </a:p>
          <a:p>
            <a:pPr algn="ctr">
              <a:spcAft>
                <a:spcPts val="600"/>
              </a:spcAft>
            </a:pP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</a:t>
            </a: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 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the world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" name="11 Rays of heartle to the world .mp3" descr="11 Rays of heartle to the world .mp3">
            <a:hlinkClick r:id="" action="ppaction://media"/>
            <a:extLst>
              <a:ext uri="{FF2B5EF4-FFF2-40B4-BE49-F238E27FC236}">
                <a16:creationId xmlns:a16="http://schemas.microsoft.com/office/drawing/2014/main" id="{1AAF5717-842C-0446-93E4-60DC694B23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5544" y="3541173"/>
            <a:ext cx="2262048" cy="226204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DF14FF-6FD9-EC43-B735-E2C4E369A2BF}"/>
              </a:ext>
            </a:extLst>
          </p:cNvPr>
          <p:cNvSpPr/>
          <p:nvPr/>
        </p:nvSpPr>
        <p:spPr>
          <a:xfrm>
            <a:off x="498341" y="5638113"/>
            <a:ext cx="1796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Press to play</a:t>
            </a:r>
          </a:p>
        </p:txBody>
      </p:sp>
    </p:spTree>
    <p:extLst>
      <p:ext uri="{BB962C8B-B14F-4D97-AF65-F5344CB8AC3E}">
        <p14:creationId xmlns:p14="http://schemas.microsoft.com/office/powerpoint/2010/main" val="410680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01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6C8B76-CC70-C642-878C-1642BFD1A0F9}"/>
              </a:ext>
            </a:extLst>
          </p:cNvPr>
          <p:cNvSpPr/>
          <p:nvPr/>
        </p:nvSpPr>
        <p:spPr>
          <a:xfrm>
            <a:off x="3937059" y="407015"/>
            <a:ext cx="4317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3810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bg1"/>
                  </a:outerShdw>
                </a:effectLst>
              </a:rPr>
              <a:t>WORLD BOWL</a:t>
            </a:r>
            <a:endParaRPr lang="en-GB" sz="5400" b="1" cap="none" spc="0" dirty="0">
              <a:ln w="3810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bg1"/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270D7A-4050-7B4C-A2DA-9AB4FFA08A5D}"/>
              </a:ext>
            </a:extLst>
          </p:cNvPr>
          <p:cNvSpPr txBox="1"/>
          <p:nvPr/>
        </p:nvSpPr>
        <p:spPr>
          <a:xfrm>
            <a:off x="458717" y="1545732"/>
            <a:ext cx="11290460" cy="2416046"/>
          </a:xfrm>
          <a:prstGeom prst="rect">
            <a:avLst/>
          </a:prstGeom>
          <a:noFill/>
          <a:ln w="38100">
            <a:solidFill>
              <a:srgbClr val="BEB715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Today we can paint the bowl (if it’s dry)</a:t>
            </a:r>
          </a:p>
          <a:p>
            <a:r>
              <a:rPr lang="en-US" sz="2800" dirty="0">
                <a:solidFill>
                  <a:srgbClr val="FFC000"/>
                </a:solidFill>
              </a:rPr>
              <a:t>with oceans and continents on the outside </a:t>
            </a:r>
          </a:p>
          <a:p>
            <a:endParaRPr lang="en-US" sz="2800" dirty="0">
              <a:solidFill>
                <a:srgbClr val="FFC000"/>
              </a:solidFill>
            </a:endParaRPr>
          </a:p>
          <a:p>
            <a:r>
              <a:rPr lang="en-US" sz="2800" dirty="0">
                <a:solidFill>
                  <a:srgbClr val="FFC000"/>
                </a:solidFill>
              </a:rPr>
              <a:t>And decorate the inside with a beautiful pattern from nature</a:t>
            </a:r>
          </a:p>
          <a:p>
            <a:endParaRPr lang="en-US" sz="2800" dirty="0">
              <a:solidFill>
                <a:srgbClr val="FFC000"/>
              </a:solidFill>
            </a:endParaRPr>
          </a:p>
          <a:p>
            <a:endParaRPr lang="en-US" sz="1100" dirty="0"/>
          </a:p>
        </p:txBody>
      </p:sp>
      <p:pic>
        <p:nvPicPr>
          <p:cNvPr id="3" name="Picture 2" descr="A close up of a bowl&#10;&#10;Description automatically generated">
            <a:extLst>
              <a:ext uri="{FF2B5EF4-FFF2-40B4-BE49-F238E27FC236}">
                <a16:creationId xmlns:a16="http://schemas.microsoft.com/office/drawing/2014/main" id="{E360A221-DDA6-5048-94D5-C3A5D03F4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3" t="14348" r="3570"/>
          <a:stretch/>
        </p:blipFill>
        <p:spPr>
          <a:xfrm>
            <a:off x="7247003" y="3429000"/>
            <a:ext cx="4502174" cy="302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38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EE2EBB-5B17-F047-AC83-13929FF3C95F}"/>
              </a:ext>
            </a:extLst>
          </p:cNvPr>
          <p:cNvSpPr txBox="1"/>
          <p:nvPr/>
        </p:nvSpPr>
        <p:spPr>
          <a:xfrm>
            <a:off x="610289" y="4457389"/>
            <a:ext cx="11225422" cy="11154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dirty="0">
                <a:latin typeface="+mj-lt"/>
                <a:ea typeface="+mj-ea"/>
                <a:cs typeface="+mj-cs"/>
              </a:rPr>
              <a:t>Create something beautiful from the natural world to decorate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dirty="0">
                <a:latin typeface="+mj-lt"/>
                <a:ea typeface="+mj-ea"/>
                <a:cs typeface="+mj-cs"/>
              </a:rPr>
              <a:t> the inside of  your world bowl</a:t>
            </a:r>
          </a:p>
        </p:txBody>
      </p:sp>
      <p:pic>
        <p:nvPicPr>
          <p:cNvPr id="12" name="Picture 11" descr="A bowl of candy set on a wooden table&#10;&#10;Description automatically generated">
            <a:extLst>
              <a:ext uri="{FF2B5EF4-FFF2-40B4-BE49-F238E27FC236}">
                <a16:creationId xmlns:a16="http://schemas.microsoft.com/office/drawing/2014/main" id="{6448D78D-DCBA-E147-A3D2-931D1A4B7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842" y="1066536"/>
            <a:ext cx="3184954" cy="3184954"/>
          </a:xfrm>
          <a:prstGeom prst="rect">
            <a:avLst/>
          </a:prstGeom>
        </p:spPr>
      </p:pic>
      <p:pic>
        <p:nvPicPr>
          <p:cNvPr id="10" name="Picture 9" descr="A picture containing table, plate, cake, sitting&#10;&#10;Description automatically generated">
            <a:extLst>
              <a:ext uri="{FF2B5EF4-FFF2-40B4-BE49-F238E27FC236}">
                <a16:creationId xmlns:a16="http://schemas.microsoft.com/office/drawing/2014/main" id="{6AA63F34-5436-FF48-B820-466E2291F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1661" y="2273161"/>
            <a:ext cx="3103259" cy="1978327"/>
          </a:xfrm>
          <a:prstGeom prst="rect">
            <a:avLst/>
          </a:prstGeom>
        </p:spPr>
      </p:pic>
      <p:pic>
        <p:nvPicPr>
          <p:cNvPr id="16" name="Picture 15" descr="A picture containing fruit, tree&#10;&#10;Description automatically generated">
            <a:extLst>
              <a:ext uri="{FF2B5EF4-FFF2-40B4-BE49-F238E27FC236}">
                <a16:creationId xmlns:a16="http://schemas.microsoft.com/office/drawing/2014/main" id="{5FEB0D53-9708-1E4F-AAE7-4E03A3D06B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33" t="43179" r="1440" b="-1881"/>
          <a:stretch/>
        </p:blipFill>
        <p:spPr>
          <a:xfrm>
            <a:off x="273169" y="2142645"/>
            <a:ext cx="2685705" cy="2220178"/>
          </a:xfrm>
          <a:prstGeom prst="rect">
            <a:avLst/>
          </a:prstGeom>
        </p:spPr>
      </p:pic>
      <p:cxnSp>
        <p:nvCxnSpPr>
          <p:cNvPr id="19" name="Straight Connector 16">
            <a:extLst>
              <a:ext uri="{FF2B5EF4-FFF2-40B4-BE49-F238E27FC236}">
                <a16:creationId xmlns:a16="http://schemas.microsoft.com/office/drawing/2014/main" id="{8733B210-462D-42A4-BA20-36743BB5E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E196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picture containing indoor, table, sitting, cake&#10;&#10;Description automatically generated">
            <a:extLst>
              <a:ext uri="{FF2B5EF4-FFF2-40B4-BE49-F238E27FC236}">
                <a16:creationId xmlns:a16="http://schemas.microsoft.com/office/drawing/2014/main" id="{A15DFDAC-F50E-8E43-9E05-E5DFBE9E69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64" r="5382" b="4291"/>
          <a:stretch/>
        </p:blipFill>
        <p:spPr>
          <a:xfrm>
            <a:off x="3170340" y="2078317"/>
            <a:ext cx="2395235" cy="220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32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41238" y="3980237"/>
            <a:ext cx="5495069" cy="7277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Click for kids folk dancing 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DE035-FD90-854B-87BA-054B730A3234}"/>
              </a:ext>
            </a:extLst>
          </p:cNvPr>
          <p:cNvSpPr/>
          <p:nvPr/>
        </p:nvSpPr>
        <p:spPr>
          <a:xfrm>
            <a:off x="3412655" y="7764259"/>
            <a:ext cx="5495069" cy="52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5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http://resources.hwb.wales.gov.uk/VTC/2017/dawnsio-gwerin-english/index.html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9658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934730" y="1576897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3168645" y="2445502"/>
            <a:ext cx="6334071" cy="4403776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781953" y="2439070"/>
            <a:ext cx="2365158" cy="441020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34" r="30074" b="8610"/>
          <a:stretch/>
        </p:blipFill>
        <p:spPr>
          <a:xfrm>
            <a:off x="2359" y="1453426"/>
            <a:ext cx="2698311" cy="54086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  <p:pic>
        <p:nvPicPr>
          <p:cNvPr id="8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FDE7F242-1323-0544-806B-45FB30AE1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1271" y="1732894"/>
            <a:ext cx="2169458" cy="21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arge body of water&#10;&#10;Description automatically generated">
            <a:extLst>
              <a:ext uri="{FF2B5EF4-FFF2-40B4-BE49-F238E27FC236}">
                <a16:creationId xmlns:a16="http://schemas.microsoft.com/office/drawing/2014/main" id="{50B186C8-BECB-3A42-8C8F-AA2FDB1C3D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8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18E795-AAED-0F41-ACA5-3E96B6D98E36}"/>
              </a:ext>
            </a:extLst>
          </p:cNvPr>
          <p:cNvSpPr txBox="1"/>
          <p:nvPr/>
        </p:nvSpPr>
        <p:spPr>
          <a:xfrm>
            <a:off x="431527" y="655168"/>
            <a:ext cx="7061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The biggest artwork </a:t>
            </a:r>
          </a:p>
          <a:p>
            <a:r>
              <a:rPr lang="en-US" sz="3600" dirty="0">
                <a:solidFill>
                  <a:schemeClr val="bg1"/>
                </a:solidFill>
              </a:rPr>
              <a:t>in the world?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47D002-59D3-674C-823F-65E188F3D7DF}"/>
              </a:ext>
            </a:extLst>
          </p:cNvPr>
          <p:cNvSpPr txBox="1"/>
          <p:nvPr/>
        </p:nvSpPr>
        <p:spPr>
          <a:xfrm>
            <a:off x="5281246" y="5941222"/>
            <a:ext cx="7262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Wrapped Islands by Christo &amp; Jeanne-Claude</a:t>
            </a:r>
          </a:p>
        </p:txBody>
      </p:sp>
    </p:spTree>
    <p:extLst>
      <p:ext uri="{BB962C8B-B14F-4D97-AF65-F5344CB8AC3E}">
        <p14:creationId xmlns:p14="http://schemas.microsoft.com/office/powerpoint/2010/main" val="3703104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outdoor, field, green&#10;&#10;Description automatically generated">
            <a:extLst>
              <a:ext uri="{FF2B5EF4-FFF2-40B4-BE49-F238E27FC236}">
                <a16:creationId xmlns:a16="http://schemas.microsoft.com/office/drawing/2014/main" id="{390CBA16-DC8B-624C-B883-CA29ACC5D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46E419-397C-B04C-AE44-6747F9285CEC}"/>
              </a:ext>
            </a:extLst>
          </p:cNvPr>
          <p:cNvSpPr txBox="1"/>
          <p:nvPr/>
        </p:nvSpPr>
        <p:spPr>
          <a:xfrm>
            <a:off x="5094514" y="5910943"/>
            <a:ext cx="3526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Wrapped Trees</a:t>
            </a:r>
          </a:p>
        </p:txBody>
      </p:sp>
    </p:spTree>
    <p:extLst>
      <p:ext uri="{BB962C8B-B14F-4D97-AF65-F5344CB8AC3E}">
        <p14:creationId xmlns:p14="http://schemas.microsoft.com/office/powerpoint/2010/main" val="411083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D57A31-C667-2449-A410-5996B751B1B6}"/>
              </a:ext>
            </a:extLst>
          </p:cNvPr>
          <p:cNvSpPr txBox="1"/>
          <p:nvPr/>
        </p:nvSpPr>
        <p:spPr>
          <a:xfrm>
            <a:off x="2965076" y="1225466"/>
            <a:ext cx="49264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“As a child in Japan, I used to go to a temple and write out a wish on a piece of thin paper and tie it around the branch of a tree. Trees in temple courtyards were always filled with people’s wish knots, which looked like white flowers blossoming from afar.” Yoko Ono</a:t>
            </a:r>
          </a:p>
        </p:txBody>
      </p:sp>
      <p:pic>
        <p:nvPicPr>
          <p:cNvPr id="6" name="Picture 5" descr="A person sitting in front of a building&#10;&#10;Description automatically generated">
            <a:extLst>
              <a:ext uri="{FF2B5EF4-FFF2-40B4-BE49-F238E27FC236}">
                <a16:creationId xmlns:a16="http://schemas.microsoft.com/office/drawing/2014/main" id="{F0373C62-7705-954E-82B3-F8F68A58A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37435" cy="3416320"/>
          </a:xfrm>
          <a:prstGeom prst="rect">
            <a:avLst/>
          </a:prstGeom>
        </p:spPr>
      </p:pic>
      <p:pic>
        <p:nvPicPr>
          <p:cNvPr id="8" name="Picture 7" descr="A picture containing clothing, person, standing, person&#10;&#10;Description automatically generated">
            <a:extLst>
              <a:ext uri="{FF2B5EF4-FFF2-40B4-BE49-F238E27FC236}">
                <a16:creationId xmlns:a16="http://schemas.microsoft.com/office/drawing/2014/main" id="{A19A7F3E-9DAA-8F49-963C-BFAD0A9C5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14" y="3305264"/>
            <a:ext cx="7551486" cy="3552736"/>
          </a:xfrm>
          <a:prstGeom prst="rect">
            <a:avLst/>
          </a:prstGeom>
        </p:spPr>
      </p:pic>
      <p:pic>
        <p:nvPicPr>
          <p:cNvPr id="12" name="Picture 11" descr="A bird perched on a tree branch&#10;&#10;Description automatically generated">
            <a:extLst>
              <a:ext uri="{FF2B5EF4-FFF2-40B4-BE49-F238E27FC236}">
                <a16:creationId xmlns:a16="http://schemas.microsoft.com/office/drawing/2014/main" id="{E645ED73-ABE0-CD40-8074-CEB5E69DD7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80" r="30440"/>
          <a:stretch/>
        </p:blipFill>
        <p:spPr>
          <a:xfrm>
            <a:off x="8119143" y="0"/>
            <a:ext cx="2383971" cy="26906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FF12545-5E3E-A844-A18E-4C1566FB213F}"/>
              </a:ext>
            </a:extLst>
          </p:cNvPr>
          <p:cNvSpPr txBox="1"/>
          <p:nvPr/>
        </p:nvSpPr>
        <p:spPr>
          <a:xfrm>
            <a:off x="10602207" y="1767557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Wish knots on a temple tree in Japan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22DFEC-96E4-2747-AEF5-1DB19F798B9D}"/>
              </a:ext>
            </a:extLst>
          </p:cNvPr>
          <p:cNvSpPr txBox="1"/>
          <p:nvPr/>
        </p:nvSpPr>
        <p:spPr>
          <a:xfrm>
            <a:off x="2666197" y="5214171"/>
            <a:ext cx="1910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A wish tree inspired by Yoko Ono’s project</a:t>
            </a:r>
          </a:p>
          <a:p>
            <a:r>
              <a:rPr lang="en-US" dirty="0"/>
              <a:t>Around the world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DC39F9-631E-1F47-8157-C69DF6A0EFA4}"/>
              </a:ext>
            </a:extLst>
          </p:cNvPr>
          <p:cNvSpPr txBox="1"/>
          <p:nvPr/>
        </p:nvSpPr>
        <p:spPr>
          <a:xfrm>
            <a:off x="4000500" y="324045"/>
            <a:ext cx="257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Wish Trees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611184-3EBB-944D-81EC-E42587ACB7E3}"/>
              </a:ext>
            </a:extLst>
          </p:cNvPr>
          <p:cNvSpPr txBox="1"/>
          <p:nvPr/>
        </p:nvSpPr>
        <p:spPr>
          <a:xfrm>
            <a:off x="342900" y="3441681"/>
            <a:ext cx="2622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Above is Artist Yoko Ono: ‘All My Works Are A Form Of Wishing’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9153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7E5EBF2-E439-5D42-A7B7-E883F0FA9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86" y="141066"/>
            <a:ext cx="5268686" cy="32929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F518376-BF13-164E-99F1-D6A1073D4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943" y="141066"/>
            <a:ext cx="5268686" cy="32879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20B8C3-A6F1-DF4A-93C4-FA17A2E7FF7B}"/>
              </a:ext>
            </a:extLst>
          </p:cNvPr>
          <p:cNvSpPr txBox="1"/>
          <p:nvPr/>
        </p:nvSpPr>
        <p:spPr>
          <a:xfrm>
            <a:off x="1740817" y="4180114"/>
            <a:ext cx="92319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Yoko Ono has now collected 1 million wishes from wish trees</a:t>
            </a:r>
          </a:p>
          <a:p>
            <a:r>
              <a:rPr lang="en-US" sz="2400" dirty="0"/>
              <a:t>that people have created in schools and communities around the world.</a:t>
            </a:r>
          </a:p>
          <a:p>
            <a:endParaRPr lang="en-US" sz="2400" dirty="0"/>
          </a:p>
          <a:p>
            <a:r>
              <a:rPr lang="en-US" sz="2400" dirty="0"/>
              <a:t>Create a wish tree. Make it as beautiful as you can so that people feel happy when they see it.</a:t>
            </a:r>
          </a:p>
        </p:txBody>
      </p:sp>
    </p:spTree>
    <p:extLst>
      <p:ext uri="{BB962C8B-B14F-4D97-AF65-F5344CB8AC3E}">
        <p14:creationId xmlns:p14="http://schemas.microsoft.com/office/powerpoint/2010/main" val="4005729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3869</TotalTime>
  <Words>360</Words>
  <Application>Microsoft Macintosh PowerPoint</Application>
  <PresentationFormat>Widescreen</PresentationFormat>
  <Paragraphs>55</Paragraphs>
  <Slides>19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hopemountainorg@gmail.com</dc:creator>
  <cp:lastModifiedBy>hopemountainorg@gmail.com</cp:lastModifiedBy>
  <cp:revision>56</cp:revision>
  <dcterms:created xsi:type="dcterms:W3CDTF">2020-09-15T08:19:50Z</dcterms:created>
  <dcterms:modified xsi:type="dcterms:W3CDTF">2020-09-29T20:25:15Z</dcterms:modified>
</cp:coreProperties>
</file>