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56" r:id="rId3"/>
    <p:sldId id="273" r:id="rId4"/>
    <p:sldId id="274" r:id="rId5"/>
    <p:sldId id="281" r:id="rId6"/>
    <p:sldId id="257" r:id="rId7"/>
    <p:sldId id="286" r:id="rId8"/>
    <p:sldId id="258" r:id="rId9"/>
    <p:sldId id="259" r:id="rId10"/>
    <p:sldId id="284" r:id="rId11"/>
    <p:sldId id="265" r:id="rId12"/>
    <p:sldId id="285" r:id="rId13"/>
    <p:sldId id="262" r:id="rId14"/>
    <p:sldId id="266" r:id="rId15"/>
    <p:sldId id="283" r:id="rId16"/>
    <p:sldId id="277" r:id="rId17"/>
    <p:sldId id="278" r:id="rId18"/>
    <p:sldId id="279" r:id="rId19"/>
    <p:sldId id="270" r:id="rId20"/>
    <p:sldId id="269" r:id="rId21"/>
    <p:sldId id="268" r:id="rId22"/>
    <p:sldId id="28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77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342"/>
    <p:restoredTop sz="94681"/>
  </p:normalViewPr>
  <p:slideViewPr>
    <p:cSldViewPr snapToGrid="0" snapToObjects="1">
      <p:cViewPr varScale="1">
        <p:scale>
          <a:sx n="70" d="100"/>
          <a:sy n="70" d="100"/>
        </p:scale>
        <p:origin x="192" y="6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28.94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nkEffects" value="pencil"/>
    </inkml:brush>
  </inkml:definitions>
  <inkml:trace contextRef="#ctx0" brushRef="#br0">1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35.19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6:59.0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21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44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881D-95BB-5845-8F3F-1A8289CBD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51B83-5A28-9747-806A-D3C6AED5B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31DDC-D707-B04B-80F8-1BD690AA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4FF71-6DF6-854A-994C-A16368CF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668D-0A66-834F-81B4-516F7549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4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17DC-74A2-FB47-BC1B-0B1A4316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434CA-FFEB-1541-8E2E-681AF07D8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7FEE1-D8DD-E146-B044-E21301BE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A8F8-C299-A143-A9CA-1604A1D0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6BBDB-6F95-934E-9989-0763FC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79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0278C9-9559-AC4E-8FDC-73927A08C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C9861-FB06-8B48-8564-4D99FE11F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65C86-36CE-C646-ACBF-26F05CCA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7570-AD95-7540-A799-03A108CF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67742-72F6-7C4D-B243-8A6C6310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B787-51A0-3742-B59C-E3389886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EB1A-4E21-0945-A641-7993968F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CFA95-A0AA-D140-A692-924EF5FB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D68D-2F60-8E45-84EA-43E4B7D2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41729-7B22-E64A-BAED-702352C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FB13D-D182-DE42-B4A6-D3802FC00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061C6-D487-654A-A5D3-FF32EE836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A5D6-61FE-7E44-8179-F56A7BD3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E08D-510C-2549-BCC1-1FC7F55B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C8025-5989-1545-AA92-F27C70E6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9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2775-15A8-E948-87FC-F33F9421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68323-1C9B-DA46-BE52-D3D49D10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B3451-508F-D643-ACF0-3E7A70567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E149-8926-3C4D-BFA2-2978A618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2D7AE-5282-DC4B-B005-739E0CFE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E58A3-2077-5B43-BEFD-84A6F068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00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0798-F9C9-384E-B454-55D58977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FEAB6-8118-5A4A-850F-DB71D40EF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A7A0D-86A3-DA4E-A586-9BD396B64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484724-2CB3-9F46-BD61-AB338C240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21F2D-4523-8945-BAB1-F5058B078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B39594-CF41-7541-9589-2ED4CEDB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77B576-57B9-9C46-B1C0-1D32B0E76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22C7E-9488-8142-B9DA-85BDC521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36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DE74-A027-1049-8F61-5B10CD3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A53C5-8259-1A44-8AC5-CA806614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151502-6E07-7848-AD2F-529E378E1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ACBBB-3B9F-3A45-9A7A-8001C532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57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15265-6956-8C45-B576-0210B618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412E3-2D76-9B41-8BE1-9D191A35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9A40B-F0EE-324D-8C26-7C98293E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1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97E6C-6598-BE44-A579-C3D309D46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2A54F-403D-0D4D-8FFF-4FDD00EA2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CD239-C63D-F14C-A241-AAE9000B0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16148-A3D5-CB42-ACE5-78BEEE9D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0B304-9124-1F4F-9FC3-D8968340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B9DA6-2413-1C49-A200-71EC6B84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6E0B-C7B3-2F42-8708-9CA852C0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3241B-B13B-AC42-A8B5-2B9B69180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AFD6D-D1E4-8B46-887E-A231DC5B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B7EEF-0E09-4D4E-9FDB-67275397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3C77C-24B4-AC4B-B2B9-28F7B308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B7D3-A0DA-8A41-A4D2-AEDCCFF2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10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87DF5-5D1A-0549-B6EE-49088167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55CE1-A180-3245-936C-C122BAA14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3D275-768E-6948-9890-EAA80D0C6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06DC-7DFB-024C-8C70-404D00BB145C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DCAA-DEB1-B64B-B92B-50E72A6E8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8542B-E702-BE49-B9CC-7F05C71DC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38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zlgyDAMupw?feature=oembed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3LJzIYmA1-k?feature=oembed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vr7q86kWYE?feature=oembe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://resources.hwb.wales.gov.uk/VTC/2017/dawnsio-gwerin-english/index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.JPEG"/><Relationship Id="rId7" Type="http://schemas.openxmlformats.org/officeDocument/2006/relationships/customXml" Target="../ink/ink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customXml" Target="../ink/ink6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customXml" Target="../ink/ink5.xml"/><Relationship Id="rId3" Type="http://schemas.openxmlformats.org/officeDocument/2006/relationships/image" Target="../media/image8.jpg"/><Relationship Id="rId7" Type="http://schemas.openxmlformats.org/officeDocument/2006/relationships/customXml" Target="../ink/ink2.xml"/><Relationship Id="rId12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1.png"/><Relationship Id="rId4" Type="http://schemas.openxmlformats.org/officeDocument/2006/relationships/image" Target="../media/image9.jpg"/><Relationship Id="rId9" Type="http://schemas.openxmlformats.org/officeDocument/2006/relationships/customXml" Target="../ink/ink3.xml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A1FEF64-B41C-A244-82F7-7749BA85DEAF}"/>
              </a:ext>
            </a:extLst>
          </p:cNvPr>
          <p:cNvSpPr/>
          <p:nvPr/>
        </p:nvSpPr>
        <p:spPr>
          <a:xfrm>
            <a:off x="5291067" y="5327198"/>
            <a:ext cx="160986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Day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D0D20D-6E13-E04D-9A6C-11CE1EE2E490}"/>
              </a:ext>
            </a:extLst>
          </p:cNvPr>
          <p:cNvSpPr/>
          <p:nvPr/>
        </p:nvSpPr>
        <p:spPr>
          <a:xfrm>
            <a:off x="5111804" y="3074631"/>
            <a:ext cx="160986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Day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9C1765-842B-164F-9225-DDE79A1402CB}"/>
              </a:ext>
            </a:extLst>
          </p:cNvPr>
          <p:cNvSpPr/>
          <p:nvPr/>
        </p:nvSpPr>
        <p:spPr>
          <a:xfrm>
            <a:off x="402566" y="1947910"/>
            <a:ext cx="1138686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GOOD THINGS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HAPPEN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35CF94E-787A-8B44-8E8C-A2E0E4DF7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187" y="5438485"/>
            <a:ext cx="2107743" cy="8307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0D3DA0-4E75-8141-B81F-C0159388098F}"/>
              </a:ext>
            </a:extLst>
          </p:cNvPr>
          <p:cNvSpPr txBox="1"/>
          <p:nvPr/>
        </p:nvSpPr>
        <p:spPr>
          <a:xfrm>
            <a:off x="4421888" y="6216101"/>
            <a:ext cx="281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Materials free for classroom use</a:t>
            </a:r>
          </a:p>
        </p:txBody>
      </p:sp>
    </p:spTree>
    <p:extLst>
      <p:ext uri="{BB962C8B-B14F-4D97-AF65-F5344CB8AC3E}">
        <p14:creationId xmlns:p14="http://schemas.microsoft.com/office/powerpoint/2010/main" val="84302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standing in a room&#10;&#10;Description automatically generated">
            <a:extLst>
              <a:ext uri="{FF2B5EF4-FFF2-40B4-BE49-F238E27FC236}">
                <a16:creationId xmlns:a16="http://schemas.microsoft.com/office/drawing/2014/main" id="{291C2605-BB3E-2D4F-AAD2-F172650F0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105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bird&#10;&#10;Description automatically generated">
            <a:extLst>
              <a:ext uri="{FF2B5EF4-FFF2-40B4-BE49-F238E27FC236}">
                <a16:creationId xmlns:a16="http://schemas.microsoft.com/office/drawing/2014/main" id="{E567116F-A100-884A-B932-1E246A384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953" y="0"/>
            <a:ext cx="91480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02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rawing, food, room&#10;&#10;Description automatically generated">
            <a:extLst>
              <a:ext uri="{FF2B5EF4-FFF2-40B4-BE49-F238E27FC236}">
                <a16:creationId xmlns:a16="http://schemas.microsoft.com/office/drawing/2014/main" id="{AEEFF22A-51D0-704C-9B37-42597D06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25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5F6D17-BD10-9E47-A31F-9A5B02B907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0" t="26797" r="11420" b="37827"/>
          <a:stretch/>
        </p:blipFill>
        <p:spPr>
          <a:xfrm>
            <a:off x="3048" y="0"/>
            <a:ext cx="12188952" cy="68759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28C03D-EB5A-744F-AC73-5ABABAA5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9452" y="4762685"/>
            <a:ext cx="9416303" cy="203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chemeClr val="bg1"/>
                </a:solidFill>
                <a:latin typeface="+mn-lt"/>
              </a:rPr>
              <a:t>cloud meditation</a:t>
            </a:r>
          </a:p>
        </p:txBody>
      </p:sp>
      <p:pic>
        <p:nvPicPr>
          <p:cNvPr id="6" name="cloud meditation 1.mp3" descr="cloud meditation 1.mp3">
            <a:hlinkClick r:id="" action="ppaction://media"/>
            <a:extLst>
              <a:ext uri="{FF2B5EF4-FFF2-40B4-BE49-F238E27FC236}">
                <a16:creationId xmlns:a16="http://schemas.microsoft.com/office/drawing/2014/main" id="{3413387E-ADC1-F541-B6ED-9D662DB55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18538" y="1890276"/>
            <a:ext cx="1998133" cy="1998133"/>
          </a:xfrm>
          <a:prstGeom prst="rect">
            <a:avLst/>
          </a:prstGeom>
        </p:spPr>
      </p:pic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6CC67716-E88F-DE42-8881-E5290C1D62C3}"/>
              </a:ext>
            </a:extLst>
          </p:cNvPr>
          <p:cNvSpPr/>
          <p:nvPr/>
        </p:nvSpPr>
        <p:spPr>
          <a:xfrm>
            <a:off x="779929" y="1732894"/>
            <a:ext cx="2169459" cy="2659811"/>
          </a:xfrm>
          <a:prstGeom prst="rightArrowCallou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Press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cloud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to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play</a:t>
            </a:r>
          </a:p>
        </p:txBody>
      </p:sp>
    </p:spTree>
    <p:extLst>
      <p:ext uri="{BB962C8B-B14F-4D97-AF65-F5344CB8AC3E}">
        <p14:creationId xmlns:p14="http://schemas.microsoft.com/office/powerpoint/2010/main" val="34959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map, sitting, table&#10;&#10;Description automatically generated">
            <a:extLst>
              <a:ext uri="{FF2B5EF4-FFF2-40B4-BE49-F238E27FC236}">
                <a16:creationId xmlns:a16="http://schemas.microsoft.com/office/drawing/2014/main" id="{6314B657-8854-E749-962E-EFD6B4659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11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Picture 10" descr="A drawing of a person&#10;&#10;Description automatically generated">
            <a:extLst>
              <a:ext uri="{FF2B5EF4-FFF2-40B4-BE49-F238E27FC236}">
                <a16:creationId xmlns:a16="http://schemas.microsoft.com/office/drawing/2014/main" id="{AEB9C153-2D12-6745-A160-6C71B6923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029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774BC5A-F58F-7C46-B679-606E280E232A}"/>
              </a:ext>
            </a:extLst>
          </p:cNvPr>
          <p:cNvSpPr/>
          <p:nvPr/>
        </p:nvSpPr>
        <p:spPr>
          <a:xfrm>
            <a:off x="147919" y="1146856"/>
            <a:ext cx="1204408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GOOD IDEAS</a:t>
            </a:r>
          </a:p>
          <a:p>
            <a:pPr algn="ctr"/>
            <a:r>
              <a:rPr lang="en-GB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THAT MAKE THE WORLD</a:t>
            </a:r>
            <a:endParaRPr lang="en-GB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GB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 BETTER PLACE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0DC63F-7E52-A446-B25F-32584C1B6717}"/>
              </a:ext>
            </a:extLst>
          </p:cNvPr>
          <p:cNvSpPr/>
          <p:nvPr/>
        </p:nvSpPr>
        <p:spPr>
          <a:xfrm>
            <a:off x="3242719" y="3956818"/>
            <a:ext cx="570656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LITTLE IDEAS</a:t>
            </a:r>
          </a:p>
          <a:p>
            <a:pPr algn="ctr"/>
            <a:r>
              <a:rPr lang="en-GB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OR VERY BIG IDEAS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92953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William and the windmill">
            <a:hlinkClick r:id="" action="ppaction://media"/>
            <a:extLst>
              <a:ext uri="{FF2B5EF4-FFF2-40B4-BE49-F238E27FC236}">
                <a16:creationId xmlns:a16="http://schemas.microsoft.com/office/drawing/2014/main" id="{361DF218-5121-D24D-A39E-87137A431DD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474322" y="-41777"/>
            <a:ext cx="8717678" cy="4903694"/>
          </a:xfrm>
          <a:prstGeom prst="rect">
            <a:avLst/>
          </a:prstGeom>
        </p:spPr>
      </p:pic>
      <p:sp>
        <p:nvSpPr>
          <p:cNvPr id="4" name="Pentagon 3">
            <a:extLst>
              <a:ext uri="{FF2B5EF4-FFF2-40B4-BE49-F238E27FC236}">
                <a16:creationId xmlns:a16="http://schemas.microsoft.com/office/drawing/2014/main" id="{FF04129F-46B7-FF4C-B665-3127A9B3E9FF}"/>
              </a:ext>
            </a:extLst>
          </p:cNvPr>
          <p:cNvSpPr/>
          <p:nvPr/>
        </p:nvSpPr>
        <p:spPr>
          <a:xfrm>
            <a:off x="267071" y="980841"/>
            <a:ext cx="2940179" cy="3881075"/>
          </a:xfrm>
          <a:prstGeom prst="homePlate">
            <a:avLst>
              <a:gd name="adj" fmla="val 1558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D0F079-4910-5C44-8E08-AD10E60B3151}"/>
              </a:ext>
            </a:extLst>
          </p:cNvPr>
          <p:cNvSpPr txBox="1"/>
          <p:nvPr/>
        </p:nvSpPr>
        <p:spPr>
          <a:xfrm>
            <a:off x="267071" y="1165411"/>
            <a:ext cx="2628900" cy="34962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boy who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made a windmill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3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rom scrap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FOR HIS FAMILY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A302C5-4948-6545-BCBA-51CC49421993}"/>
              </a:ext>
            </a:extLst>
          </p:cNvPr>
          <p:cNvSpPr txBox="1"/>
          <p:nvPr/>
        </p:nvSpPr>
        <p:spPr>
          <a:xfrm>
            <a:off x="3474322" y="5836538"/>
            <a:ext cx="7101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Film clip - click and wait to load. </a:t>
            </a:r>
          </a:p>
          <a:p>
            <a:r>
              <a:rPr lang="en-US" sz="2000" dirty="0"/>
              <a:t>Make sure you have enabled live content below menu bar</a:t>
            </a:r>
          </a:p>
        </p:txBody>
      </p:sp>
    </p:spTree>
    <p:extLst>
      <p:ext uri="{BB962C8B-B14F-4D97-AF65-F5344CB8AC3E}">
        <p14:creationId xmlns:p14="http://schemas.microsoft.com/office/powerpoint/2010/main" val="36616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ntagon 4">
            <a:extLst>
              <a:ext uri="{FF2B5EF4-FFF2-40B4-BE49-F238E27FC236}">
                <a16:creationId xmlns:a16="http://schemas.microsoft.com/office/drawing/2014/main" id="{03A002D1-7723-4E40-813A-F2852E6A9D15}"/>
              </a:ext>
            </a:extLst>
          </p:cNvPr>
          <p:cNvSpPr/>
          <p:nvPr/>
        </p:nvSpPr>
        <p:spPr>
          <a:xfrm>
            <a:off x="1" y="1477139"/>
            <a:ext cx="2940424" cy="3903722"/>
          </a:xfrm>
          <a:prstGeom prst="homePlate">
            <a:avLst>
              <a:gd name="adj" fmla="val 1558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A66DC1-89E9-5041-A134-ED09EBAF75AD}"/>
              </a:ext>
            </a:extLst>
          </p:cNvPr>
          <p:cNvSpPr txBox="1"/>
          <p:nvPr/>
        </p:nvSpPr>
        <p:spPr>
          <a:xfrm>
            <a:off x="131985" y="1580946"/>
            <a:ext cx="2628900" cy="320567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phone box </a:t>
            </a:r>
            <a:r>
              <a:rPr lang="en-US" sz="33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book s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wap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FOR A VILLAGE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Online Media 3" descr="Red telephone box library in Woburn, Bedfordshire">
            <a:hlinkClick r:id="" action="ppaction://media"/>
            <a:extLst>
              <a:ext uri="{FF2B5EF4-FFF2-40B4-BE49-F238E27FC236}">
                <a16:creationId xmlns:a16="http://schemas.microsoft.com/office/drawing/2014/main" id="{0AC5EDC9-AC41-154C-9B62-6CF908AFFE0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81927" y="1007417"/>
            <a:ext cx="8610073" cy="48431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986C02-82D6-514C-BF93-786F210609AF}"/>
              </a:ext>
            </a:extLst>
          </p:cNvPr>
          <p:cNvSpPr txBox="1"/>
          <p:nvPr/>
        </p:nvSpPr>
        <p:spPr>
          <a:xfrm>
            <a:off x="3581927" y="5993535"/>
            <a:ext cx="7101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Film clip - click and wait to load. </a:t>
            </a:r>
          </a:p>
          <a:p>
            <a:r>
              <a:rPr lang="en-US" sz="2000" dirty="0"/>
              <a:t>Make sure you have enabled live content below menu bar</a:t>
            </a:r>
          </a:p>
        </p:txBody>
      </p:sp>
    </p:spTree>
    <p:extLst>
      <p:ext uri="{BB962C8B-B14F-4D97-AF65-F5344CB8AC3E}">
        <p14:creationId xmlns:p14="http://schemas.microsoft.com/office/powerpoint/2010/main" val="225833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‘Window Swap’ Lets You View A Window From Across The World | Future Blink">
            <a:hlinkClick r:id="" action="ppaction://media"/>
            <a:extLst>
              <a:ext uri="{FF2B5EF4-FFF2-40B4-BE49-F238E27FC236}">
                <a16:creationId xmlns:a16="http://schemas.microsoft.com/office/drawing/2014/main" id="{12313984-8306-FD42-95B8-ED4688F7553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65567" y="2061882"/>
            <a:ext cx="8526433" cy="4796119"/>
          </a:xfrm>
          <a:prstGeom prst="rect">
            <a:avLst/>
          </a:prstGeom>
        </p:spPr>
      </p:pic>
      <p:sp>
        <p:nvSpPr>
          <p:cNvPr id="5" name="Pentagon 4">
            <a:extLst>
              <a:ext uri="{FF2B5EF4-FFF2-40B4-BE49-F238E27FC236}">
                <a16:creationId xmlns:a16="http://schemas.microsoft.com/office/drawing/2014/main" id="{CE33B977-198E-A243-AA44-CFF8C90C6620}"/>
              </a:ext>
            </a:extLst>
          </p:cNvPr>
          <p:cNvSpPr/>
          <p:nvPr/>
        </p:nvSpPr>
        <p:spPr>
          <a:xfrm>
            <a:off x="0" y="2061882"/>
            <a:ext cx="3499104" cy="4464424"/>
          </a:xfrm>
          <a:prstGeom prst="homePlate">
            <a:avLst>
              <a:gd name="adj" fmla="val 1558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3E4DC8-905A-0C4E-BFEE-3292D7E18C41}"/>
              </a:ext>
            </a:extLst>
          </p:cNvPr>
          <p:cNvSpPr txBox="1"/>
          <p:nvPr/>
        </p:nvSpPr>
        <p:spPr>
          <a:xfrm>
            <a:off x="311278" y="2455129"/>
            <a:ext cx="2628900" cy="340778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show the view from your window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 little idea that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TRAVELLED ROUND THE WORLD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CBF4C4-4724-594A-9269-6399DEAC1DA6}"/>
              </a:ext>
            </a:extLst>
          </p:cNvPr>
          <p:cNvSpPr txBox="1"/>
          <p:nvPr/>
        </p:nvSpPr>
        <p:spPr>
          <a:xfrm>
            <a:off x="3665567" y="689351"/>
            <a:ext cx="7101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Film clip - click and wait to load. </a:t>
            </a:r>
          </a:p>
          <a:p>
            <a:r>
              <a:rPr lang="en-US" sz="2000" dirty="0"/>
              <a:t>Make sure you have enabled live content below menu bar</a:t>
            </a:r>
          </a:p>
        </p:txBody>
      </p:sp>
    </p:spTree>
    <p:extLst>
      <p:ext uri="{BB962C8B-B14F-4D97-AF65-F5344CB8AC3E}">
        <p14:creationId xmlns:p14="http://schemas.microsoft.com/office/powerpoint/2010/main" val="379276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2809576" y="1708863"/>
            <a:ext cx="7530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Swing your arms open and hug yourself 5 times</a:t>
            </a:r>
          </a:p>
        </p:txBody>
      </p:sp>
      <p:pic>
        <p:nvPicPr>
          <p:cNvPr id="24" name="Picture 23" descr="A picture containing person, drawing, standing&#10;&#10;Description automatically generated">
            <a:extLst>
              <a:ext uri="{FF2B5EF4-FFF2-40B4-BE49-F238E27FC236}">
                <a16:creationId xmlns:a16="http://schemas.microsoft.com/office/drawing/2014/main" id="{E32E5A71-47E7-1143-B09D-29BB376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8447" r="3453" b="34379"/>
          <a:stretch/>
        </p:blipFill>
        <p:spPr>
          <a:xfrm>
            <a:off x="2934730" y="2387358"/>
            <a:ext cx="6111839" cy="4249269"/>
          </a:xfrm>
          <a:prstGeom prst="rect">
            <a:avLst/>
          </a:prstGeom>
        </p:spPr>
      </p:pic>
      <p:pic>
        <p:nvPicPr>
          <p:cNvPr id="26" name="Picture 25" descr="A person with collar shirt&#10;&#10;Description automatically generated">
            <a:extLst>
              <a:ext uri="{FF2B5EF4-FFF2-40B4-BE49-F238E27FC236}">
                <a16:creationId xmlns:a16="http://schemas.microsoft.com/office/drawing/2014/main" id="{84799C65-698A-B84F-ACAC-BE1D6DCF4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76" t="14998" r="25758" b="7712"/>
          <a:stretch/>
        </p:blipFill>
        <p:spPr>
          <a:xfrm>
            <a:off x="9349368" y="2363209"/>
            <a:ext cx="2304750" cy="4297568"/>
          </a:xfrm>
          <a:prstGeom prst="rect">
            <a:avLst/>
          </a:prstGeom>
        </p:spPr>
      </p:pic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94" r="30074" b="8610"/>
          <a:stretch/>
        </p:blipFill>
        <p:spPr>
          <a:xfrm>
            <a:off x="30518" y="1577789"/>
            <a:ext cx="2601414" cy="502907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1477239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774BC5A-F58F-7C46-B679-606E280E232A}"/>
              </a:ext>
            </a:extLst>
          </p:cNvPr>
          <p:cNvSpPr/>
          <p:nvPr/>
        </p:nvSpPr>
        <p:spPr>
          <a:xfrm>
            <a:off x="147919" y="174434"/>
            <a:ext cx="1204408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GOOD THINGS HAPPEN POSTER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6" name="Picture 25" descr="A picture containing racket, holding, player, water&#10;&#10;Description automatically generated">
            <a:extLst>
              <a:ext uri="{FF2B5EF4-FFF2-40B4-BE49-F238E27FC236}">
                <a16:creationId xmlns:a16="http://schemas.microsoft.com/office/drawing/2014/main" id="{DE360376-2560-4641-AF92-4A3DF57C1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889" y="1503703"/>
            <a:ext cx="4132608" cy="502270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FE83CAD-344F-2244-8827-E46E40D20BDE}"/>
              </a:ext>
            </a:extLst>
          </p:cNvPr>
          <p:cNvSpPr/>
          <p:nvPr/>
        </p:nvSpPr>
        <p:spPr>
          <a:xfrm>
            <a:off x="1557256" y="1210119"/>
            <a:ext cx="50353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entury Gothic" panose="020B0502020202020204" pitchFamily="34" charset="0"/>
              </a:rPr>
              <a:t>Make a poster</a:t>
            </a:r>
            <a:endParaRPr lang="en-US" sz="5400" b="1" cap="none" spc="0" dirty="0">
              <a:ln w="660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F73C845-F8FE-CC42-9B44-E0CD863836CF}"/>
              </a:ext>
            </a:extLst>
          </p:cNvPr>
          <p:cNvSpPr/>
          <p:nvPr/>
        </p:nvSpPr>
        <p:spPr>
          <a:xfrm>
            <a:off x="2127827" y="2274838"/>
            <a:ext cx="404213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entury Gothic" panose="020B0502020202020204" pitchFamily="34" charset="0"/>
              </a:rPr>
              <a:t>ABOUT HELPING OTHERS</a:t>
            </a:r>
            <a:endParaRPr lang="en-US" sz="4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4B0DD53D-BB50-AD40-8C72-C5BF00D9ED80}"/>
              </a:ext>
            </a:extLst>
          </p:cNvPr>
          <p:cNvSpPr txBox="1">
            <a:spLocks/>
          </p:cNvSpPr>
          <p:nvPr/>
        </p:nvSpPr>
        <p:spPr>
          <a:xfrm>
            <a:off x="537883" y="5558118"/>
            <a:ext cx="6580093" cy="1526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3000"/>
              </a:spcBef>
            </a:pPr>
            <a:endParaRPr lang="en-US" sz="4000" dirty="0">
              <a:latin typeface="Century Gothic" panose="020B0502020202020204" pitchFamily="34" charset="0"/>
            </a:endParaRPr>
          </a:p>
          <a:p>
            <a:pPr>
              <a:spcBef>
                <a:spcPts val="3000"/>
              </a:spcBef>
            </a:pPr>
            <a:endParaRPr lang="en-US" sz="3300" dirty="0">
              <a:latin typeface="Century Gothic" panose="020B0502020202020204" pitchFamily="34" charset="0"/>
            </a:endParaRPr>
          </a:p>
          <a:p>
            <a:pPr>
              <a:spcBef>
                <a:spcPts val="3000"/>
              </a:spcBef>
            </a:pPr>
            <a:endParaRPr lang="en-US" sz="3300" dirty="0">
              <a:latin typeface="Century Gothic" panose="020B0502020202020204" pitchFamily="34" charset="0"/>
            </a:endParaRPr>
          </a:p>
          <a:p>
            <a:pPr>
              <a:spcBef>
                <a:spcPts val="3000"/>
              </a:spcBef>
            </a:pPr>
            <a:endParaRPr lang="en-US" sz="3300" dirty="0">
              <a:latin typeface="Century Gothic" panose="020B0502020202020204" pitchFamily="34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2B04BB1D-F0B2-434F-93D2-E5A4A1BA7FAE}"/>
              </a:ext>
            </a:extLst>
          </p:cNvPr>
          <p:cNvSpPr txBox="1">
            <a:spLocks/>
          </p:cNvSpPr>
          <p:nvPr/>
        </p:nvSpPr>
        <p:spPr>
          <a:xfrm>
            <a:off x="537883" y="1547092"/>
            <a:ext cx="10183906" cy="4495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3000"/>
              </a:spcBef>
            </a:pPr>
            <a:endParaRPr lang="en-US" sz="4000" dirty="0">
              <a:latin typeface="Century Gothic" panose="020B0502020202020204" pitchFamily="34" charset="0"/>
            </a:endParaRPr>
          </a:p>
          <a:p>
            <a:pPr>
              <a:spcBef>
                <a:spcPts val="3000"/>
              </a:spcBef>
            </a:pPr>
            <a:endParaRPr lang="en-US" sz="3300" dirty="0">
              <a:latin typeface="Century Gothic" panose="020B0502020202020204" pitchFamily="34" charset="0"/>
            </a:endParaRPr>
          </a:p>
          <a:p>
            <a:pPr>
              <a:spcBef>
                <a:spcPts val="3000"/>
              </a:spcBef>
            </a:pPr>
            <a:endParaRPr lang="en-US" sz="3300" dirty="0">
              <a:latin typeface="Century Gothic" panose="020B0502020202020204" pitchFamily="34" charset="0"/>
            </a:endParaRPr>
          </a:p>
          <a:p>
            <a:pPr>
              <a:spcBef>
                <a:spcPts val="3000"/>
              </a:spcBef>
            </a:pPr>
            <a:endParaRPr lang="en-US" sz="3300" dirty="0">
              <a:latin typeface="Century Gothic" panose="020B0502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1EDE58-4042-1D48-825C-20F952123804}"/>
              </a:ext>
            </a:extLst>
          </p:cNvPr>
          <p:cNvSpPr txBox="1"/>
          <p:nvPr/>
        </p:nvSpPr>
        <p:spPr>
          <a:xfrm>
            <a:off x="774189" y="4646066"/>
            <a:ext cx="65533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It could be something you do</a:t>
            </a:r>
          </a:p>
          <a:p>
            <a:pPr algn="ctr"/>
            <a:r>
              <a:rPr lang="en-US" sz="3200" dirty="0"/>
              <a:t> to help your family or your village.</a:t>
            </a:r>
          </a:p>
          <a:p>
            <a:pPr algn="ctr"/>
            <a:r>
              <a:rPr lang="en-US" sz="3200" dirty="0"/>
              <a:t> Or something other people do</a:t>
            </a:r>
          </a:p>
          <a:p>
            <a:pPr algn="ctr"/>
            <a:r>
              <a:rPr lang="en-US" sz="3200" dirty="0"/>
              <a:t> to help others.</a:t>
            </a:r>
          </a:p>
        </p:txBody>
      </p:sp>
    </p:spTree>
    <p:extLst>
      <p:ext uri="{BB962C8B-B14F-4D97-AF65-F5344CB8AC3E}">
        <p14:creationId xmlns:p14="http://schemas.microsoft.com/office/powerpoint/2010/main" val="17884071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D62542-732D-4CAE-9057-93930CAF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44B13E-5D8C-4D46-917F-29A6AD815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8A7F024-7A50-4CAA-BEDC-C4DA439EC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BF7C5E3-3522-4FD6-A927-C37F27681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3844540-ABDE-40C9-A24D-2D4725399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2428B88-297F-4FCC-A5C8-1C3E619EB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659ABF4-8881-44AC-852C-5D368A236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C46FA5D-5BC7-483D-B560-3A5BE70BE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C248F3F-2678-4587-9DF3-B5AC0A2C9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937B686-2E5D-4E3A-8278-5201DFA52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0DD5A03-18FF-4798-9D6B-8AFB8E1EF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96A90F5-ED19-486E-B11C-7B9A52513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AC1538B-C292-4B55-B8E6-145768F6B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BEEEAE9-588E-48D5-B54A-139ABAA84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3986173-39C2-40E4-AF9C-3D6816D4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69076E8-4EC7-4561-9747-016484167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D55027D-97FB-4C8A-AE16-B5F49EFA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3C94C24-AE67-42F8-90B0-0A2F0A716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DD6D31FA-53DB-4DA2-A173-33B306419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990DF8D-3EB0-47CA-B5FE-C9C9058B1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A35CB93-4349-4B69-8CBA-B742CFF76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09241C-06C0-415B-9FD0-B55B9A3A9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58942" y="3893141"/>
            <a:ext cx="5648782" cy="1771275"/>
            <a:chOff x="3258942" y="3893141"/>
            <a:chExt cx="5648782" cy="1771275"/>
          </a:xfrm>
        </p:grpSpPr>
        <p:sp>
          <p:nvSpPr>
            <p:cNvPr id="36" name="Isosceles Triangle 39">
              <a:extLst>
                <a:ext uri="{FF2B5EF4-FFF2-40B4-BE49-F238E27FC236}">
                  <a16:creationId xmlns:a16="http://schemas.microsoft.com/office/drawing/2014/main" id="{8447B18C-79F2-49D5-8425-396A512DC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E1DCFE6-D442-4A73-9444-8588EDA99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58942" y="3893141"/>
              <a:ext cx="5648782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D0138F13-7095-1940-BE2A-7AEDC71EA0AC}"/>
              </a:ext>
            </a:extLst>
          </p:cNvPr>
          <p:cNvSpPr txBox="1"/>
          <p:nvPr/>
        </p:nvSpPr>
        <p:spPr>
          <a:xfrm>
            <a:off x="3320926" y="3906174"/>
            <a:ext cx="5495069" cy="9303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for Folk Dancing Website</a:t>
            </a:r>
            <a:endParaRPr lang="en-US" sz="3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CDE035-FD90-854B-87BA-054B730A3234}"/>
              </a:ext>
            </a:extLst>
          </p:cNvPr>
          <p:cNvSpPr/>
          <p:nvPr/>
        </p:nvSpPr>
        <p:spPr>
          <a:xfrm>
            <a:off x="3412655" y="7924218"/>
            <a:ext cx="5495069" cy="522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FFFFFF"/>
                </a:solidFill>
              </a:rPr>
              <a:t>http://</a:t>
            </a:r>
            <a:r>
              <a:rPr lang="en-US" sz="1500" dirty="0" err="1">
                <a:solidFill>
                  <a:srgbClr val="FFFFFF"/>
                </a:solidFill>
              </a:rPr>
              <a:t>resources.hwb.wales.gov.uk</a:t>
            </a:r>
            <a:r>
              <a:rPr lang="en-US" sz="1500" dirty="0">
                <a:solidFill>
                  <a:srgbClr val="FFFFFF"/>
                </a:solidFill>
              </a:rPr>
              <a:t>/VTC/2017/</a:t>
            </a:r>
            <a:r>
              <a:rPr lang="en-US" sz="1500" dirty="0" err="1">
                <a:solidFill>
                  <a:srgbClr val="FFFFFF"/>
                </a:solidFill>
              </a:rPr>
              <a:t>dawnsio-gwerin-english</a:t>
            </a:r>
            <a:r>
              <a:rPr lang="en-US" sz="1500" dirty="0">
                <a:solidFill>
                  <a:srgbClr val="FFFFFF"/>
                </a:solidFill>
              </a:rPr>
              <a:t>/</a:t>
            </a:r>
            <a:r>
              <a:rPr lang="en-US" sz="1500" dirty="0" err="1">
                <a:solidFill>
                  <a:srgbClr val="FFFFFF"/>
                </a:solidFill>
              </a:rPr>
              <a:t>index.html</a:t>
            </a:r>
            <a:endParaRPr lang="en-US" sz="1500" dirty="0">
              <a:solidFill>
                <a:srgbClr val="FFFFFF"/>
              </a:solidFill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FBB1B2-12A9-264B-AF3E-45D24253C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46" r="7753"/>
          <a:stretch/>
        </p:blipFill>
        <p:spPr>
          <a:xfrm>
            <a:off x="3223152" y="1420363"/>
            <a:ext cx="5788025" cy="23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1630771" y="192582"/>
            <a:ext cx="8930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End of the day stretches</a:t>
            </a:r>
          </a:p>
        </p:txBody>
      </p:sp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4" r="30074" b="8610"/>
          <a:stretch/>
        </p:blipFill>
        <p:spPr>
          <a:xfrm>
            <a:off x="30518" y="1832969"/>
            <a:ext cx="2601414" cy="5029070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DA85BF80-3395-4544-8E2E-A537074B5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0" t="20227" r="19128" b="13726"/>
          <a:stretch/>
        </p:blipFill>
        <p:spPr>
          <a:xfrm>
            <a:off x="3496235" y="1464387"/>
            <a:ext cx="5199529" cy="5383463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30599E-8465-BC49-8DC3-FE70B093E4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2" t="7360" r="13586" b="20960"/>
          <a:stretch/>
        </p:blipFill>
        <p:spPr>
          <a:xfrm>
            <a:off x="8370056" y="1365979"/>
            <a:ext cx="3857494" cy="54791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14:cNvPr>
              <p14:cNvContentPartPr/>
              <p14:nvPr/>
            </p14:nvContentPartPr>
            <p14:xfrm>
              <a:off x="9525913" y="3500861"/>
              <a:ext cx="581400" cy="907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08273" y="3482861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14:cNvPr>
              <p14:cNvContentPartPr/>
              <p14:nvPr/>
            </p14:nvContentPartPr>
            <p14:xfrm>
              <a:off x="11243113" y="3501941"/>
              <a:ext cx="590400" cy="1002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25473" y="3483941"/>
                <a:ext cx="626040" cy="103788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3024728" y="1083508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4084226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614404-060F-5345-AEB0-8250F9382E68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390E1-28F2-1940-83A8-4197B0563D08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18C26077-0BFD-5D4B-B680-B52ADA567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0" t="20227" r="19128" b="13726"/>
          <a:stretch/>
        </p:blipFill>
        <p:spPr>
          <a:xfrm>
            <a:off x="0" y="1369319"/>
            <a:ext cx="5199529" cy="53834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4123765" y="1632147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Flap your arms like a bird 5 times</a:t>
            </a:r>
          </a:p>
        </p:txBody>
      </p:sp>
      <p:pic>
        <p:nvPicPr>
          <p:cNvPr id="15" name="Picture 14" descr="A picture containing drawing, person&#10;&#10;Description automatically generated">
            <a:extLst>
              <a:ext uri="{FF2B5EF4-FFF2-40B4-BE49-F238E27FC236}">
                <a16:creationId xmlns:a16="http://schemas.microsoft.com/office/drawing/2014/main" id="{A1CBBC00-1E29-344A-969C-ECDA69397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6532" r="12353" b="12191"/>
          <a:stretch/>
        </p:blipFill>
        <p:spPr>
          <a:xfrm>
            <a:off x="5755343" y="2464561"/>
            <a:ext cx="6167716" cy="42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9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3947349" y="1642243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Roll your shoulders in a circle 5 times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A3D705-6490-EA4A-A3B9-2C2172ED9D61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614C9-A041-5649-B5F3-BBE6290ECA71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8629CA-6B6F-E04A-AD7F-8FCABCE79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2" t="7360" r="13586" b="20960"/>
          <a:stretch/>
        </p:blipFill>
        <p:spPr>
          <a:xfrm>
            <a:off x="0" y="1273598"/>
            <a:ext cx="3857494" cy="5479184"/>
          </a:xfrm>
          <a:prstGeom prst="rect">
            <a:avLst/>
          </a:prstGeom>
        </p:spPr>
      </p:pic>
      <p:pic>
        <p:nvPicPr>
          <p:cNvPr id="14" name="Picture 13" descr="A close up of a womans face&#10;&#10;Description automatically generated">
            <a:extLst>
              <a:ext uri="{FF2B5EF4-FFF2-40B4-BE49-F238E27FC236}">
                <a16:creationId xmlns:a16="http://schemas.microsoft.com/office/drawing/2014/main" id="{3D10A32D-7211-524D-937C-B4FB0460A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84" t="18571" r="15840" b="18571"/>
          <a:stretch/>
        </p:blipFill>
        <p:spPr>
          <a:xfrm>
            <a:off x="8334508" y="2441978"/>
            <a:ext cx="3460376" cy="4310804"/>
          </a:xfrm>
          <a:prstGeom prst="rect">
            <a:avLst/>
          </a:prstGeom>
        </p:spPr>
      </p:pic>
      <p:pic>
        <p:nvPicPr>
          <p:cNvPr id="16" name="Picture 15" descr="A drawing of a person&#10;&#10;Description automatically generated">
            <a:extLst>
              <a:ext uri="{FF2B5EF4-FFF2-40B4-BE49-F238E27FC236}">
                <a16:creationId xmlns:a16="http://schemas.microsoft.com/office/drawing/2014/main" id="{ADEA1BE7-7B8B-384C-BBA0-CA2EEB9C20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88" t="3922" r="14096" b="28112"/>
          <a:stretch/>
        </p:blipFill>
        <p:spPr>
          <a:xfrm>
            <a:off x="4831976" y="2648579"/>
            <a:ext cx="2528047" cy="39831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14:cNvPr>
              <p14:cNvContentPartPr/>
              <p14:nvPr/>
            </p14:nvContentPartPr>
            <p14:xfrm>
              <a:off x="648867" y="4407554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227" y="42999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14:cNvPr>
              <p14:cNvContentPartPr/>
              <p14:nvPr/>
            </p14:nvContentPartPr>
            <p14:xfrm>
              <a:off x="939387" y="4237274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3387" y="4021274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14:cNvPr>
              <p14:cNvContentPartPr/>
              <p14:nvPr/>
            </p14:nvContentPartPr>
            <p14:xfrm>
              <a:off x="602787" y="-551086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787" y="-58708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14:cNvPr>
              <p14:cNvContentPartPr/>
              <p14:nvPr/>
            </p14:nvContentPartPr>
            <p14:xfrm>
              <a:off x="1155857" y="3408480"/>
              <a:ext cx="581400" cy="907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38217" y="3390480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14:cNvPr>
              <p14:cNvContentPartPr/>
              <p14:nvPr/>
            </p14:nvContentPartPr>
            <p14:xfrm>
              <a:off x="2873057" y="3409560"/>
              <a:ext cx="590400" cy="10022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55417" y="3391560"/>
                <a:ext cx="626040" cy="10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0867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82EAD5-4DF3-C445-91CF-FE893DEF1375}"/>
              </a:ext>
            </a:extLst>
          </p:cNvPr>
          <p:cNvSpPr/>
          <p:nvPr/>
        </p:nvSpPr>
        <p:spPr>
          <a:xfrm>
            <a:off x="724892" y="2161484"/>
            <a:ext cx="4204137" cy="1342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FEED THE DRAGON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BF92F4C9-7E00-1D48-B9E6-E5F098C23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451" y="3796685"/>
            <a:ext cx="4593021" cy="26198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1400" dirty="0"/>
              <a:t>Dragons love worry clouds, they find them very tasty, they gobble them down and usually make a very smelly burb afterwards.</a:t>
            </a:r>
            <a:br>
              <a:rPr lang="en-US" sz="1400" dirty="0"/>
            </a:br>
            <a:endParaRPr lang="en-US" sz="1400" dirty="0"/>
          </a:p>
          <a:p>
            <a:pPr marL="0" indent="0">
              <a:buNone/>
            </a:pPr>
            <a:r>
              <a:rPr lang="en-US" sz="1400" dirty="0"/>
              <a:t>No other creature enjoys a good meal of other people’s worries. They get happier and happier the more worries you give them.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Write your worries on the worry paper and post them in the box for the dragon to eat. There won’t be any left by the morning.</a:t>
            </a:r>
          </a:p>
          <a:p>
            <a:pPr marL="0"/>
            <a:endParaRPr lang="en-US" sz="1400" dirty="0"/>
          </a:p>
        </p:txBody>
      </p:sp>
      <p:pic>
        <p:nvPicPr>
          <p:cNvPr id="23" name="Picture 22" descr="A picture containing motorcycle, knife&#10;&#10;Description automatically generated">
            <a:extLst>
              <a:ext uri="{FF2B5EF4-FFF2-40B4-BE49-F238E27FC236}">
                <a16:creationId xmlns:a16="http://schemas.microsoft.com/office/drawing/2014/main" id="{AC049A73-8CEA-5D42-9D64-83AF7B711F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0" r="16655" b="5897"/>
          <a:stretch/>
        </p:blipFill>
        <p:spPr>
          <a:xfrm>
            <a:off x="3776871" y="0"/>
            <a:ext cx="8415130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11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F5FCFC02-5C30-3D43-96B4-C0F551F43844}"/>
              </a:ext>
            </a:extLst>
          </p:cNvPr>
          <p:cNvSpPr txBox="1">
            <a:spLocks/>
          </p:cNvSpPr>
          <p:nvPr/>
        </p:nvSpPr>
        <p:spPr>
          <a:xfrm>
            <a:off x="410817" y="2275417"/>
            <a:ext cx="4810539" cy="3171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3000"/>
              </a:spcBef>
            </a:pPr>
            <a:r>
              <a:rPr lang="en-US" sz="6600" dirty="0">
                <a:latin typeface="+mn-lt"/>
              </a:rPr>
              <a:t>collect natural things</a:t>
            </a:r>
          </a:p>
          <a:p>
            <a:pPr>
              <a:spcBef>
                <a:spcPts val="3000"/>
              </a:spcBef>
            </a:pPr>
            <a:r>
              <a:rPr lang="en-US" sz="6600" dirty="0">
                <a:latin typeface="+mn-lt"/>
              </a:rPr>
              <a:t>arrange in a spiral</a:t>
            </a:r>
          </a:p>
          <a:p>
            <a:pPr>
              <a:spcBef>
                <a:spcPts val="3000"/>
              </a:spcBef>
            </a:pPr>
            <a:r>
              <a:rPr lang="en-US" sz="6600" dirty="0">
                <a:latin typeface="+mn-lt"/>
              </a:rPr>
              <a:t>or a circle</a:t>
            </a:r>
          </a:p>
          <a:p>
            <a:pPr>
              <a:spcBef>
                <a:spcPts val="3000"/>
              </a:spcBef>
            </a:pPr>
            <a:r>
              <a:rPr lang="en-US" sz="6600" dirty="0">
                <a:latin typeface="+mn-lt"/>
              </a:rPr>
              <a:t>or any shape at all</a:t>
            </a:r>
          </a:p>
        </p:txBody>
      </p:sp>
      <p:pic>
        <p:nvPicPr>
          <p:cNvPr id="32" name="Picture 31" descr="A close up of a plant&#10;&#10;Description automatically generated">
            <a:extLst>
              <a:ext uri="{FF2B5EF4-FFF2-40B4-BE49-F238E27FC236}">
                <a16:creationId xmlns:a16="http://schemas.microsoft.com/office/drawing/2014/main" id="{C94C96DF-F8AB-EB47-8615-84CA074462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64" r="9709"/>
          <a:stretch/>
        </p:blipFill>
        <p:spPr>
          <a:xfrm>
            <a:off x="5221356" y="305560"/>
            <a:ext cx="6310243" cy="5951021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FA3EDC5E-987D-F84B-BAD4-99DE8C5AFC9E}"/>
              </a:ext>
            </a:extLst>
          </p:cNvPr>
          <p:cNvSpPr/>
          <p:nvPr/>
        </p:nvSpPr>
        <p:spPr>
          <a:xfrm>
            <a:off x="410817" y="367159"/>
            <a:ext cx="46026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NATURE ART</a:t>
            </a:r>
          </a:p>
        </p:txBody>
      </p:sp>
    </p:spTree>
    <p:extLst>
      <p:ext uri="{BB962C8B-B14F-4D97-AF65-F5344CB8AC3E}">
        <p14:creationId xmlns:p14="http://schemas.microsoft.com/office/powerpoint/2010/main" val="3129531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flower&#10;&#10;Description automatically generated">
            <a:extLst>
              <a:ext uri="{FF2B5EF4-FFF2-40B4-BE49-F238E27FC236}">
                <a16:creationId xmlns:a16="http://schemas.microsoft.com/office/drawing/2014/main" id="{9BC514FF-10A4-954C-BFA2-5A52F5655C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88" t="2397" r="17377"/>
          <a:stretch/>
        </p:blipFill>
        <p:spPr>
          <a:xfrm>
            <a:off x="2991410" y="451778"/>
            <a:ext cx="6209180" cy="595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649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flying, smoke, bird&#10;&#10;Description automatically generated">
            <a:extLst>
              <a:ext uri="{FF2B5EF4-FFF2-40B4-BE49-F238E27FC236}">
                <a16:creationId xmlns:a16="http://schemas.microsoft.com/office/drawing/2014/main" id="{23E32E19-108A-B742-8BA7-BACA9CB628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77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9B200A0-1C41-454D-9C31-B6B5513CD332}"/>
              </a:ext>
            </a:extLst>
          </p:cNvPr>
          <p:cNvSpPr/>
          <p:nvPr/>
        </p:nvSpPr>
        <p:spPr>
          <a:xfrm>
            <a:off x="7537028" y="3015524"/>
            <a:ext cx="4822026" cy="21082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Robyn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 </a:t>
            </a:r>
            <a:r>
              <a:rPr lang="en-US" sz="4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and the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  <a:p>
            <a:pPr algn="ctr">
              <a:spcAft>
                <a:spcPts val="600"/>
              </a:spcAft>
            </a:pP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Three Secrets 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637CA5-57B5-6A40-A2CF-965534C9D30F}"/>
              </a:ext>
            </a:extLst>
          </p:cNvPr>
          <p:cNvSpPr/>
          <p:nvPr/>
        </p:nvSpPr>
        <p:spPr>
          <a:xfrm>
            <a:off x="8463468" y="5529231"/>
            <a:ext cx="29691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Chapter</a:t>
            </a:r>
            <a:r>
              <a:rPr lang="en-GB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485099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1E6E85-9428-0F49-9639-DB2019EAF0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22"/>
          <a:stretch/>
        </p:blipFill>
        <p:spPr>
          <a:xfrm>
            <a:off x="0" y="0"/>
            <a:ext cx="12192000" cy="717135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20D2E24-31DA-3E42-9DF7-70693DD7C897}"/>
              </a:ext>
            </a:extLst>
          </p:cNvPr>
          <p:cNvSpPr txBox="1">
            <a:spLocks/>
          </p:cNvSpPr>
          <p:nvPr/>
        </p:nvSpPr>
        <p:spPr>
          <a:xfrm rot="1135217">
            <a:off x="5899733" y="2544464"/>
            <a:ext cx="2174088" cy="1323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splat</a:t>
            </a:r>
          </a:p>
        </p:txBody>
      </p:sp>
    </p:spTree>
    <p:extLst>
      <p:ext uri="{BB962C8B-B14F-4D97-AF65-F5344CB8AC3E}">
        <p14:creationId xmlns:p14="http://schemas.microsoft.com/office/powerpoint/2010/main" val="2626337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3456</TotalTime>
  <Words>354</Words>
  <Application>Microsoft Macintosh PowerPoint</Application>
  <PresentationFormat>Widescreen</PresentationFormat>
  <Paragraphs>72</Paragraphs>
  <Slides>22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cloud meditation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hopemountainorg@gmail.com</dc:creator>
  <cp:keywords/>
  <dc:description/>
  <cp:lastModifiedBy>hopemountainorg@gmail.com</cp:lastModifiedBy>
  <cp:revision>11</cp:revision>
  <dcterms:created xsi:type="dcterms:W3CDTF">2020-08-31T20:07:40Z</dcterms:created>
  <dcterms:modified xsi:type="dcterms:W3CDTF">2020-09-29T20:47:54Z</dcterms:modified>
  <cp:category/>
</cp:coreProperties>
</file>