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6" r:id="rId2"/>
    <p:sldId id="256" r:id="rId3"/>
    <p:sldId id="273" r:id="rId4"/>
    <p:sldId id="274" r:id="rId5"/>
    <p:sldId id="262" r:id="rId6"/>
    <p:sldId id="294" r:id="rId7"/>
    <p:sldId id="295" r:id="rId8"/>
    <p:sldId id="264" r:id="rId9"/>
    <p:sldId id="292" r:id="rId10"/>
    <p:sldId id="296" r:id="rId11"/>
    <p:sldId id="268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8903"/>
    <a:srgbClr val="E0AFB4"/>
    <a:srgbClr val="C5427C"/>
    <a:srgbClr val="BEB715"/>
    <a:srgbClr val="17B099"/>
    <a:srgbClr val="C5770F"/>
    <a:srgbClr val="FFCD20"/>
    <a:srgbClr val="F8C3CB"/>
    <a:srgbClr val="CDA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/>
    <p:restoredTop sz="94592"/>
  </p:normalViewPr>
  <p:slideViewPr>
    <p:cSldViewPr snapToGrid="0" snapToObjects="1">
      <p:cViewPr varScale="1">
        <p:scale>
          <a:sx n="76" d="100"/>
          <a:sy n="76" d="100"/>
        </p:scale>
        <p:origin x="216" y="5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328D9-9CBC-4940-8C3C-06C5CDAB5C47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CB37-9F5F-6449-839A-E1F170434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3164763" y="3155745"/>
            <a:ext cx="597477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9</a:t>
            </a: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 BIG HEARTED ONES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756DB-79F5-C24C-8919-3E22D84D42FB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D74E20-34E1-E641-9FD0-D6E87B4B7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70" y="5394017"/>
            <a:ext cx="2107743" cy="8307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37B949-46C7-4A40-A14B-AFCDF406D2C4}"/>
              </a:ext>
            </a:extLst>
          </p:cNvPr>
          <p:cNvSpPr txBox="1"/>
          <p:nvPr/>
        </p:nvSpPr>
        <p:spPr>
          <a:xfrm>
            <a:off x="474537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5EAF49FE-94D7-1C42-B0F8-7A351A0DD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7614">
            <a:off x="574988" y="313696"/>
            <a:ext cx="4632837" cy="3081489"/>
          </a:xfrm>
          <a:prstGeom prst="rect">
            <a:avLst/>
          </a:prstGeom>
          <a:effectLst>
            <a:outerShdw blurRad="304800" dist="38100" dir="2700000" algn="tl" rotWithShape="0">
              <a:prstClr val="black">
                <a:alpha val="71000"/>
              </a:prstClr>
            </a:outerShdw>
          </a:effectLst>
        </p:spPr>
      </p:pic>
      <p:pic>
        <p:nvPicPr>
          <p:cNvPr id="6" name="Picture 5" descr="A picture containing outdoor, person, person, standing&#10;&#10;Description automatically generated">
            <a:extLst>
              <a:ext uri="{FF2B5EF4-FFF2-40B4-BE49-F238E27FC236}">
                <a16:creationId xmlns:a16="http://schemas.microsoft.com/office/drawing/2014/main" id="{1066BDF2-C85B-0E4B-8C4B-35DBA07ED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5851">
            <a:off x="1168269" y="3701300"/>
            <a:ext cx="4590054" cy="3063043"/>
          </a:xfrm>
          <a:prstGeom prst="rect">
            <a:avLst/>
          </a:prstGeom>
          <a:effectLst>
            <a:outerShdw blurRad="419100" dist="38100" dir="5400000" sx="103000" sy="103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outdoor, person, bus, bicycle&#10;&#10;Description automatically generated">
            <a:extLst>
              <a:ext uri="{FF2B5EF4-FFF2-40B4-BE49-F238E27FC236}">
                <a16:creationId xmlns:a16="http://schemas.microsoft.com/office/drawing/2014/main" id="{DB94C6A1-8DDF-2D45-9C7C-9702CFD35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54745">
            <a:off x="6435875" y="2636510"/>
            <a:ext cx="4578427" cy="2919407"/>
          </a:xfrm>
          <a:prstGeom prst="rect">
            <a:avLst/>
          </a:prstGeom>
          <a:effectLst>
            <a:outerShdw blurRad="203200" dist="38100" dir="5400000" sx="103000" sy="103000" algn="t" rotWithShape="0">
              <a:prstClr val="black">
                <a:alpha val="43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F3D81EB-0CC1-5B4E-9CF1-00667E4E00AB}"/>
              </a:ext>
            </a:extLst>
          </p:cNvPr>
          <p:cNvSpPr/>
          <p:nvPr/>
        </p:nvSpPr>
        <p:spPr>
          <a:xfrm rot="259185">
            <a:off x="5337445" y="454978"/>
            <a:ext cx="71047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48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</a:t>
            </a:r>
          </a:p>
          <a:p>
            <a:pPr algn="ctr"/>
            <a:r>
              <a:rPr lang="en-GB" sz="48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BIG HEARTED ONES</a:t>
            </a:r>
          </a:p>
        </p:txBody>
      </p:sp>
    </p:spTree>
    <p:extLst>
      <p:ext uri="{BB962C8B-B14F-4D97-AF65-F5344CB8AC3E}">
        <p14:creationId xmlns:p14="http://schemas.microsoft.com/office/powerpoint/2010/main" val="2019708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Click for kids folk dancing 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764259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http://resources.hwb.wales.gov.uk/VTC/2017/dawnsio-gwerin-english/index.html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  <p:pic>
        <p:nvPicPr>
          <p:cNvPr id="8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FDE7F242-1323-0544-806B-45FB30AE1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1732894"/>
            <a:ext cx="2169458" cy="21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en-US" sz="36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864C99-00F4-F14E-8A9B-2657D2ADB75D}"/>
              </a:ext>
            </a:extLst>
          </p:cNvPr>
          <p:cNvSpPr txBox="1"/>
          <p:nvPr/>
        </p:nvSpPr>
        <p:spPr>
          <a:xfrm>
            <a:off x="567359" y="1441247"/>
            <a:ext cx="646152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Everything in nature helps something else. Have a look outside to see it happening all around you.</a:t>
            </a:r>
          </a:p>
          <a:p>
            <a:endParaRPr lang="en-GB" sz="1600" dirty="0"/>
          </a:p>
          <a:p>
            <a:r>
              <a:rPr lang="en-GB" sz="2200" dirty="0"/>
              <a:t>A flower that makes us happy and provides nectar for bees.</a:t>
            </a:r>
          </a:p>
          <a:p>
            <a:endParaRPr lang="en-GB" dirty="0"/>
          </a:p>
          <a:p>
            <a:r>
              <a:rPr lang="en-GB" sz="2200" dirty="0"/>
              <a:t>Trees that give shade and provide nuts for squirrels and other animals.</a:t>
            </a:r>
          </a:p>
          <a:p>
            <a:endParaRPr lang="en-GB" sz="1600" dirty="0"/>
          </a:p>
          <a:p>
            <a:r>
              <a:rPr lang="en-GB" sz="2200" dirty="0"/>
              <a:t>Ants that carry away dead things. Even flies are important to the web of life</a:t>
            </a:r>
          </a:p>
        </p:txBody>
      </p:sp>
      <p:pic>
        <p:nvPicPr>
          <p:cNvPr id="11" name="Picture 10" descr="A close up of a flower&#10;&#10;Description automatically generated">
            <a:extLst>
              <a:ext uri="{FF2B5EF4-FFF2-40B4-BE49-F238E27FC236}">
                <a16:creationId xmlns:a16="http://schemas.microsoft.com/office/drawing/2014/main" id="{B83F7948-C91A-FE4B-AD68-C03B084333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68" t="9425" r="31176" b="10242"/>
          <a:stretch/>
        </p:blipFill>
        <p:spPr>
          <a:xfrm>
            <a:off x="7382863" y="0"/>
            <a:ext cx="4809137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ED04EA-CD74-234A-AC2E-47F2993D56F4}"/>
              </a:ext>
            </a:extLst>
          </p:cNvPr>
          <p:cNvSpPr/>
          <p:nvPr/>
        </p:nvSpPr>
        <p:spPr>
          <a:xfrm>
            <a:off x="7493145" y="174754"/>
            <a:ext cx="458857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7200" b="1" cap="none" spc="-150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cooperation</a:t>
            </a:r>
            <a:endParaRPr lang="en-GB" sz="6000" b="1" cap="none" spc="-150" dirty="0">
              <a:ln w="12700" cmpd="sng">
                <a:solidFill>
                  <a:srgbClr val="92D050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74BBCD-6834-B34D-B691-C0DC8CAD6CCE}"/>
              </a:ext>
            </a:extLst>
          </p:cNvPr>
          <p:cNvSpPr txBox="1"/>
          <p:nvPr/>
        </p:nvSpPr>
        <p:spPr>
          <a:xfrm>
            <a:off x="459057" y="296865"/>
            <a:ext cx="779416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6600" b="1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world wide web of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DC998A-DCF5-FB4A-8707-C15BAEE4808B}"/>
              </a:ext>
            </a:extLst>
          </p:cNvPr>
          <p:cNvSpPr txBox="1"/>
          <p:nvPr/>
        </p:nvSpPr>
        <p:spPr>
          <a:xfrm>
            <a:off x="459057" y="5237696"/>
            <a:ext cx="6461528" cy="1323439"/>
          </a:xfrm>
          <a:custGeom>
            <a:avLst/>
            <a:gdLst>
              <a:gd name="connsiteX0" fmla="*/ 0 w 6461528"/>
              <a:gd name="connsiteY0" fmla="*/ 0 h 1323439"/>
              <a:gd name="connsiteX1" fmla="*/ 522796 w 6461528"/>
              <a:gd name="connsiteY1" fmla="*/ 0 h 1323439"/>
              <a:gd name="connsiteX2" fmla="*/ 916362 w 6461528"/>
              <a:gd name="connsiteY2" fmla="*/ 0 h 1323439"/>
              <a:gd name="connsiteX3" fmla="*/ 1633004 w 6461528"/>
              <a:gd name="connsiteY3" fmla="*/ 0 h 1323439"/>
              <a:gd name="connsiteX4" fmla="*/ 2155801 w 6461528"/>
              <a:gd name="connsiteY4" fmla="*/ 0 h 1323439"/>
              <a:gd name="connsiteX5" fmla="*/ 2678597 w 6461528"/>
              <a:gd name="connsiteY5" fmla="*/ 0 h 1323439"/>
              <a:gd name="connsiteX6" fmla="*/ 3395239 w 6461528"/>
              <a:gd name="connsiteY6" fmla="*/ 0 h 1323439"/>
              <a:gd name="connsiteX7" fmla="*/ 3853420 w 6461528"/>
              <a:gd name="connsiteY7" fmla="*/ 0 h 1323439"/>
              <a:gd name="connsiteX8" fmla="*/ 4570063 w 6461528"/>
              <a:gd name="connsiteY8" fmla="*/ 0 h 1323439"/>
              <a:gd name="connsiteX9" fmla="*/ 5286705 w 6461528"/>
              <a:gd name="connsiteY9" fmla="*/ 0 h 1323439"/>
              <a:gd name="connsiteX10" fmla="*/ 5874116 w 6461528"/>
              <a:gd name="connsiteY10" fmla="*/ 0 h 1323439"/>
              <a:gd name="connsiteX11" fmla="*/ 6461528 w 6461528"/>
              <a:gd name="connsiteY11" fmla="*/ 0 h 1323439"/>
              <a:gd name="connsiteX12" fmla="*/ 6461528 w 6461528"/>
              <a:gd name="connsiteY12" fmla="*/ 427912 h 1323439"/>
              <a:gd name="connsiteX13" fmla="*/ 6461528 w 6461528"/>
              <a:gd name="connsiteY13" fmla="*/ 829355 h 1323439"/>
              <a:gd name="connsiteX14" fmla="*/ 6461528 w 6461528"/>
              <a:gd name="connsiteY14" fmla="*/ 1323439 h 1323439"/>
              <a:gd name="connsiteX15" fmla="*/ 5874116 w 6461528"/>
              <a:gd name="connsiteY15" fmla="*/ 1323439 h 1323439"/>
              <a:gd name="connsiteX16" fmla="*/ 5286705 w 6461528"/>
              <a:gd name="connsiteY16" fmla="*/ 1323439 h 1323439"/>
              <a:gd name="connsiteX17" fmla="*/ 4570063 w 6461528"/>
              <a:gd name="connsiteY17" fmla="*/ 1323439 h 1323439"/>
              <a:gd name="connsiteX18" fmla="*/ 3982651 w 6461528"/>
              <a:gd name="connsiteY18" fmla="*/ 1323439 h 1323439"/>
              <a:gd name="connsiteX19" fmla="*/ 3589085 w 6461528"/>
              <a:gd name="connsiteY19" fmla="*/ 1323439 h 1323439"/>
              <a:gd name="connsiteX20" fmla="*/ 3130904 w 6461528"/>
              <a:gd name="connsiteY20" fmla="*/ 1323439 h 1323439"/>
              <a:gd name="connsiteX21" fmla="*/ 2414262 w 6461528"/>
              <a:gd name="connsiteY21" fmla="*/ 1323439 h 1323439"/>
              <a:gd name="connsiteX22" fmla="*/ 1826850 w 6461528"/>
              <a:gd name="connsiteY22" fmla="*/ 1323439 h 1323439"/>
              <a:gd name="connsiteX23" fmla="*/ 1368669 w 6461528"/>
              <a:gd name="connsiteY23" fmla="*/ 1323439 h 1323439"/>
              <a:gd name="connsiteX24" fmla="*/ 781257 w 6461528"/>
              <a:gd name="connsiteY24" fmla="*/ 1323439 h 1323439"/>
              <a:gd name="connsiteX25" fmla="*/ 0 w 6461528"/>
              <a:gd name="connsiteY25" fmla="*/ 1323439 h 1323439"/>
              <a:gd name="connsiteX26" fmla="*/ 0 w 6461528"/>
              <a:gd name="connsiteY26" fmla="*/ 921996 h 1323439"/>
              <a:gd name="connsiteX27" fmla="*/ 0 w 6461528"/>
              <a:gd name="connsiteY27" fmla="*/ 467615 h 1323439"/>
              <a:gd name="connsiteX28" fmla="*/ 0 w 6461528"/>
              <a:gd name="connsiteY2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461528" h="1323439" extrusionOk="0">
                <a:moveTo>
                  <a:pt x="0" y="0"/>
                </a:moveTo>
                <a:cubicBezTo>
                  <a:pt x="192595" y="-57961"/>
                  <a:pt x="334354" y="49287"/>
                  <a:pt x="522796" y="0"/>
                </a:cubicBezTo>
                <a:cubicBezTo>
                  <a:pt x="711238" y="-49287"/>
                  <a:pt x="801805" y="36676"/>
                  <a:pt x="916362" y="0"/>
                </a:cubicBezTo>
                <a:cubicBezTo>
                  <a:pt x="1030919" y="-36676"/>
                  <a:pt x="1450645" y="55273"/>
                  <a:pt x="1633004" y="0"/>
                </a:cubicBezTo>
                <a:cubicBezTo>
                  <a:pt x="1815363" y="-55273"/>
                  <a:pt x="2019968" y="24754"/>
                  <a:pt x="2155801" y="0"/>
                </a:cubicBezTo>
                <a:cubicBezTo>
                  <a:pt x="2291634" y="-24754"/>
                  <a:pt x="2453941" y="17686"/>
                  <a:pt x="2678597" y="0"/>
                </a:cubicBezTo>
                <a:cubicBezTo>
                  <a:pt x="2903253" y="-17686"/>
                  <a:pt x="3190560" y="43955"/>
                  <a:pt x="3395239" y="0"/>
                </a:cubicBezTo>
                <a:cubicBezTo>
                  <a:pt x="3599918" y="-43955"/>
                  <a:pt x="3745967" y="48297"/>
                  <a:pt x="3853420" y="0"/>
                </a:cubicBezTo>
                <a:cubicBezTo>
                  <a:pt x="3960873" y="-48297"/>
                  <a:pt x="4322727" y="41461"/>
                  <a:pt x="4570063" y="0"/>
                </a:cubicBezTo>
                <a:cubicBezTo>
                  <a:pt x="4817399" y="-41461"/>
                  <a:pt x="5143084" y="68549"/>
                  <a:pt x="5286705" y="0"/>
                </a:cubicBezTo>
                <a:cubicBezTo>
                  <a:pt x="5430326" y="-68549"/>
                  <a:pt x="5634267" y="60839"/>
                  <a:pt x="5874116" y="0"/>
                </a:cubicBezTo>
                <a:cubicBezTo>
                  <a:pt x="6113965" y="-60839"/>
                  <a:pt x="6238305" y="51515"/>
                  <a:pt x="6461528" y="0"/>
                </a:cubicBezTo>
                <a:cubicBezTo>
                  <a:pt x="6494726" y="207419"/>
                  <a:pt x="6414247" y="322005"/>
                  <a:pt x="6461528" y="427912"/>
                </a:cubicBezTo>
                <a:cubicBezTo>
                  <a:pt x="6508809" y="533819"/>
                  <a:pt x="6460772" y="631986"/>
                  <a:pt x="6461528" y="829355"/>
                </a:cubicBezTo>
                <a:cubicBezTo>
                  <a:pt x="6462284" y="1026724"/>
                  <a:pt x="6454609" y="1104797"/>
                  <a:pt x="6461528" y="1323439"/>
                </a:cubicBezTo>
                <a:cubicBezTo>
                  <a:pt x="6338859" y="1349141"/>
                  <a:pt x="6116440" y="1315972"/>
                  <a:pt x="5874116" y="1323439"/>
                </a:cubicBezTo>
                <a:cubicBezTo>
                  <a:pt x="5631792" y="1330906"/>
                  <a:pt x="5519934" y="1296991"/>
                  <a:pt x="5286705" y="1323439"/>
                </a:cubicBezTo>
                <a:cubicBezTo>
                  <a:pt x="5053476" y="1349887"/>
                  <a:pt x="4896345" y="1262576"/>
                  <a:pt x="4570063" y="1323439"/>
                </a:cubicBezTo>
                <a:cubicBezTo>
                  <a:pt x="4243781" y="1384302"/>
                  <a:pt x="4141200" y="1277826"/>
                  <a:pt x="3982651" y="1323439"/>
                </a:cubicBezTo>
                <a:cubicBezTo>
                  <a:pt x="3824102" y="1369052"/>
                  <a:pt x="3736556" y="1282499"/>
                  <a:pt x="3589085" y="1323439"/>
                </a:cubicBezTo>
                <a:cubicBezTo>
                  <a:pt x="3441614" y="1364379"/>
                  <a:pt x="3277987" y="1273837"/>
                  <a:pt x="3130904" y="1323439"/>
                </a:cubicBezTo>
                <a:cubicBezTo>
                  <a:pt x="2983821" y="1373041"/>
                  <a:pt x="2750478" y="1267815"/>
                  <a:pt x="2414262" y="1323439"/>
                </a:cubicBezTo>
                <a:cubicBezTo>
                  <a:pt x="2078046" y="1379063"/>
                  <a:pt x="1977750" y="1293569"/>
                  <a:pt x="1826850" y="1323439"/>
                </a:cubicBezTo>
                <a:cubicBezTo>
                  <a:pt x="1675950" y="1353309"/>
                  <a:pt x="1509152" y="1282985"/>
                  <a:pt x="1368669" y="1323439"/>
                </a:cubicBezTo>
                <a:cubicBezTo>
                  <a:pt x="1228186" y="1363893"/>
                  <a:pt x="1041078" y="1316705"/>
                  <a:pt x="781257" y="1323439"/>
                </a:cubicBezTo>
                <a:cubicBezTo>
                  <a:pt x="521436" y="1330173"/>
                  <a:pt x="360780" y="1304829"/>
                  <a:pt x="0" y="1323439"/>
                </a:cubicBezTo>
                <a:cubicBezTo>
                  <a:pt x="-18092" y="1128964"/>
                  <a:pt x="6752" y="1071508"/>
                  <a:pt x="0" y="921996"/>
                </a:cubicBezTo>
                <a:cubicBezTo>
                  <a:pt x="-6752" y="772484"/>
                  <a:pt x="17152" y="694022"/>
                  <a:pt x="0" y="467615"/>
                </a:cubicBezTo>
                <a:cubicBezTo>
                  <a:pt x="-17152" y="241208"/>
                  <a:pt x="38889" y="196296"/>
                  <a:pt x="0" y="0"/>
                </a:cubicBezTo>
                <a:close/>
              </a:path>
            </a:pathLst>
          </a:custGeom>
          <a:noFill/>
          <a:ln w="38100">
            <a:solidFill>
              <a:srgbClr val="FFFF00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endParaRPr lang="en-GB" sz="1400" dirty="0">
              <a:solidFill>
                <a:srgbClr val="ED8903"/>
              </a:solidFill>
            </a:endParaRPr>
          </a:p>
          <a:p>
            <a:pPr algn="ctr"/>
            <a:r>
              <a:rPr lang="en-GB" sz="2500" dirty="0">
                <a:solidFill>
                  <a:srgbClr val="92D050"/>
                </a:solidFill>
              </a:rPr>
              <a:t>Find some small creatures and natural things and work out how they help something else.</a:t>
            </a:r>
          </a:p>
          <a:p>
            <a:pPr algn="ctr"/>
            <a:endParaRPr lang="en-GB" sz="1600" dirty="0">
              <a:solidFill>
                <a:srgbClr val="ED89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677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en-US" sz="36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ED04EA-CD74-234A-AC2E-47F2993D56F4}"/>
              </a:ext>
            </a:extLst>
          </p:cNvPr>
          <p:cNvSpPr/>
          <p:nvPr/>
        </p:nvSpPr>
        <p:spPr>
          <a:xfrm>
            <a:off x="0" y="2228671"/>
            <a:ext cx="121920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660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 nature</a:t>
            </a:r>
          </a:p>
          <a:p>
            <a:pPr algn="ctr"/>
            <a:r>
              <a:rPr lang="en-GB" sz="660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who helps who?</a:t>
            </a:r>
            <a:endParaRPr lang="en-GB" sz="6600" b="1" cap="none" spc="0" dirty="0">
              <a:ln w="12700" cmpd="sng">
                <a:solidFill>
                  <a:srgbClr val="92D050"/>
                </a:solidFill>
                <a:prstDash val="solid"/>
              </a:ln>
              <a:solidFill>
                <a:srgbClr val="FFC000"/>
              </a:solidFill>
              <a:effectLst>
                <a:glow rad="177800">
                  <a:schemeClr val="accent4">
                    <a:satMod val="175000"/>
                    <a:alpha val="48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831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moke, outdoor, flying, air&#10;&#10;Description automatically generated">
            <a:extLst>
              <a:ext uri="{FF2B5EF4-FFF2-40B4-BE49-F238E27FC236}">
                <a16:creationId xmlns:a16="http://schemas.microsoft.com/office/drawing/2014/main" id="{CFA49771-93A1-B942-9C79-67FD3BF824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6" r="127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19C8797-2F81-FC45-A5CE-8361D45EDCFE}"/>
              </a:ext>
            </a:extLst>
          </p:cNvPr>
          <p:cNvSpPr/>
          <p:nvPr/>
        </p:nvSpPr>
        <p:spPr>
          <a:xfrm>
            <a:off x="8208638" y="1980571"/>
            <a:ext cx="3983362" cy="25391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Send Rays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of Heartle 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</a:t>
            </a: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 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the 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Big Hearted Ones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3FA57B-6A63-E143-B0BE-4DE788509F1D}"/>
              </a:ext>
            </a:extLst>
          </p:cNvPr>
          <p:cNvSpPr/>
          <p:nvPr/>
        </p:nvSpPr>
        <p:spPr>
          <a:xfrm>
            <a:off x="318158" y="4236912"/>
            <a:ext cx="1796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Press to play</a:t>
            </a:r>
          </a:p>
        </p:txBody>
      </p:sp>
      <p:pic>
        <p:nvPicPr>
          <p:cNvPr id="2" name="heatle for the big hearted ones .mp3" descr="heatle for the big hearted ones .mp3">
            <a:hlinkClick r:id="" action="ppaction://media"/>
            <a:extLst>
              <a:ext uri="{FF2B5EF4-FFF2-40B4-BE49-F238E27FC236}">
                <a16:creationId xmlns:a16="http://schemas.microsoft.com/office/drawing/2014/main" id="{6BB22DCD-FBCB-E34F-ACB0-E564EFA958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8158" y="2440458"/>
            <a:ext cx="1796454" cy="179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9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14315C-D4BF-644D-9A82-1F3FFE9A670C}"/>
              </a:ext>
            </a:extLst>
          </p:cNvPr>
          <p:cNvSpPr/>
          <p:nvPr/>
        </p:nvSpPr>
        <p:spPr>
          <a:xfrm>
            <a:off x="4778013" y="-3016210"/>
            <a:ext cx="665171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4000" spc="600" dirty="0">
                <a:ln w="0"/>
                <a:solidFill>
                  <a:srgbClr val="ED890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big  thanks </a:t>
            </a:r>
            <a:r>
              <a:rPr lang="en-GB" sz="3600" spc="600" dirty="0">
                <a:ln w="0"/>
                <a:solidFill>
                  <a:srgbClr val="ED890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the </a:t>
            </a:r>
            <a:endParaRPr lang="en-GB" sz="4800" spc="600" dirty="0">
              <a:ln w="0"/>
              <a:solidFill>
                <a:srgbClr val="ED890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GB" sz="4800" dirty="0">
                <a:ln w="0"/>
                <a:solidFill>
                  <a:srgbClr val="ED890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BIG HEARTED ONES</a:t>
            </a:r>
            <a:endParaRPr lang="en-GB" sz="7200" dirty="0">
              <a:ln w="0"/>
              <a:solidFill>
                <a:srgbClr val="ED890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F7248E-C314-3D40-81E9-860E7F9BD5FA}"/>
              </a:ext>
            </a:extLst>
          </p:cNvPr>
          <p:cNvSpPr txBox="1"/>
          <p:nvPr/>
        </p:nvSpPr>
        <p:spPr>
          <a:xfrm>
            <a:off x="731520" y="1950633"/>
            <a:ext cx="53644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Together, make  a list of all the people that take care of us in some way.</a:t>
            </a:r>
          </a:p>
          <a:p>
            <a:endParaRPr lang="en-GB" sz="2400" dirty="0"/>
          </a:p>
          <a:p>
            <a:r>
              <a:rPr lang="en-GB" sz="2400" dirty="0">
                <a:solidFill>
                  <a:srgbClr val="ED8903"/>
                </a:solidFill>
              </a:rPr>
              <a:t>Choose who you would like to thank.</a:t>
            </a:r>
          </a:p>
          <a:p>
            <a:endParaRPr lang="en-GB" sz="2400" dirty="0">
              <a:solidFill>
                <a:srgbClr val="ED8903"/>
              </a:solidFill>
            </a:endParaRPr>
          </a:p>
          <a:p>
            <a:r>
              <a:rPr lang="en-GB" sz="2400" dirty="0">
                <a:solidFill>
                  <a:srgbClr val="ED8903"/>
                </a:solidFill>
              </a:rPr>
              <a:t>Make a postcard with a drawing of them. </a:t>
            </a:r>
          </a:p>
          <a:p>
            <a:r>
              <a:rPr lang="en-GB" sz="2400" dirty="0">
                <a:solidFill>
                  <a:srgbClr val="ED8903"/>
                </a:solidFill>
              </a:rPr>
              <a:t> </a:t>
            </a:r>
          </a:p>
          <a:p>
            <a:r>
              <a:rPr lang="en-GB" sz="2400" dirty="0">
                <a:solidFill>
                  <a:srgbClr val="ED8903"/>
                </a:solidFill>
              </a:rPr>
              <a:t>Write a thank you message on the back.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</a:p>
          <a:p>
            <a:endParaRPr lang="en-GB" sz="2400" dirty="0"/>
          </a:p>
          <a:p>
            <a:r>
              <a:rPr lang="en-GB" sz="2400" dirty="0"/>
              <a:t>Collect them from everyone in the school and deliver them.  It will make  their hearts even bigger.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888620-98A9-FD48-A854-4E50F78E6C98}"/>
              </a:ext>
            </a:extLst>
          </p:cNvPr>
          <p:cNvSpPr/>
          <p:nvPr/>
        </p:nvSpPr>
        <p:spPr>
          <a:xfrm rot="179261">
            <a:off x="-420727" y="-3662479"/>
            <a:ext cx="473528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800" spc="300" dirty="0">
                <a:ln w="0"/>
                <a:solidFill>
                  <a:srgbClr val="ED890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Big thanks postcard</a:t>
            </a:r>
            <a:endParaRPr lang="en-GB" sz="3600" spc="300" dirty="0">
              <a:ln w="0"/>
              <a:solidFill>
                <a:srgbClr val="ED890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Picture 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5AA63D95-EF32-3644-9BC6-ABDC028095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9" r="6982"/>
          <a:stretch/>
        </p:blipFill>
        <p:spPr>
          <a:xfrm rot="155128">
            <a:off x="7649642" y="1199683"/>
            <a:ext cx="3729114" cy="2344047"/>
          </a:xfrm>
          <a:prstGeom prst="rect">
            <a:avLst/>
          </a:prstGeom>
          <a:effectLst>
            <a:outerShdw blurRad="165100" dist="50800" dir="4260000" sx="103000" sy="103000" algn="t" rotWithShape="0">
              <a:prstClr val="black">
                <a:alpha val="43000"/>
              </a:prstClr>
            </a:outerShdw>
          </a:effectLst>
        </p:spPr>
      </p:pic>
      <p:pic>
        <p:nvPicPr>
          <p:cNvPr id="14" name="Picture 1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413073D-DBEC-FC4C-AF41-D84E23ECC1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87" t="21835" r="14313" b="19361"/>
          <a:stretch/>
        </p:blipFill>
        <p:spPr>
          <a:xfrm rot="178256">
            <a:off x="7239051" y="3681202"/>
            <a:ext cx="4444335" cy="291937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6B107CD-6916-8D40-8760-E3AC45E5A563}"/>
              </a:ext>
            </a:extLst>
          </p:cNvPr>
          <p:cNvSpPr/>
          <p:nvPr/>
        </p:nvSpPr>
        <p:spPr>
          <a:xfrm>
            <a:off x="-431144" y="321478"/>
            <a:ext cx="710475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4000" b="1" spc="60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Big thanks to the</a:t>
            </a:r>
          </a:p>
          <a:p>
            <a:pPr algn="ctr"/>
            <a:r>
              <a:rPr lang="en-GB" sz="48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BIG HEARTED ONES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3FFD40-4583-7049-A3E6-1B30C8BCCD9F}"/>
              </a:ext>
            </a:extLst>
          </p:cNvPr>
          <p:cNvSpPr/>
          <p:nvPr/>
        </p:nvSpPr>
        <p:spPr>
          <a:xfrm rot="197906">
            <a:off x="6106938" y="434221"/>
            <a:ext cx="71047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1" spc="60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Big thanks postcard</a:t>
            </a:r>
            <a:endParaRPr lang="en-GB" sz="4000" b="1" dirty="0">
              <a:ln w="9525">
                <a:solidFill>
                  <a:srgbClr val="FFFF00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6340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8790</TotalTime>
  <Words>298</Words>
  <Application>Microsoft Macintosh PowerPoint</Application>
  <PresentationFormat>Widescreen</PresentationFormat>
  <Paragraphs>58</Paragraphs>
  <Slides>12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91</cp:revision>
  <dcterms:created xsi:type="dcterms:W3CDTF">2020-09-05T13:22:15Z</dcterms:created>
  <dcterms:modified xsi:type="dcterms:W3CDTF">2020-09-29T20:27:35Z</dcterms:modified>
</cp:coreProperties>
</file>